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/index.php?title=Z%C3%A1h%C5%99eb&amp;oldid=1041367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84213" y="314325"/>
          <a:ext cx="7777163" cy="4385263"/>
        </p:xfrm>
        <a:graphic>
          <a:graphicData uri="http://schemas.openxmlformats.org/drawingml/2006/table">
            <a:tbl>
              <a:tblPr/>
              <a:tblGrid>
                <a:gridCol w="1801489"/>
                <a:gridCol w="2180461"/>
                <a:gridCol w="957500"/>
                <a:gridCol w="247156"/>
                <a:gridCol w="529096"/>
                <a:gridCol w="764373"/>
                <a:gridCol w="1297088"/>
              </a:tblGrid>
              <a:tr h="10990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Obchodní akademie a Střední odborná škola, gen. F. Fajtla, Louny, p.o.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Osvoboditelů 380, Louny</a:t>
                      </a:r>
                    </a:p>
                  </a:txBody>
                  <a:tcPr marL="68583" marR="68583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projektu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CZ.1.07/1.5.00/34.0052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sady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40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DUM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3.2._40_01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Předmět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zeměpis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9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Tematický okruh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Geografická .....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Název materiálu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hlavní města Evropy - Záhřeb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Jakub Hnátek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Datum tvorby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22.4.2013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3. 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42344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Anotace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Prezentace pojednává o informacích tykajících se hlavního města Záhřeb. Jsou zde zahrnuty památky, doprava, vývoj obyvatel…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90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Metodický pokyn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Sledování a vypisování informací.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Skupina 3"/>
          <p:cNvGrpSpPr>
            <a:grpSpLocks/>
          </p:cNvGrpSpPr>
          <p:nvPr/>
        </p:nvGrpSpPr>
        <p:grpSpPr bwMode="auto">
          <a:xfrm>
            <a:off x="1476375" y="381000"/>
            <a:ext cx="3892550" cy="847725"/>
            <a:chOff x="1475656" y="2133600"/>
            <a:chExt cx="3893393" cy="847725"/>
          </a:xfrm>
        </p:grpSpPr>
        <p:pic>
          <p:nvPicPr>
            <p:cNvPr id="6" name="Obrázek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2133600"/>
              <a:ext cx="29051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Obrázek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2266949"/>
              <a:ext cx="5810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468313" y="5734050"/>
            <a:ext cx="8424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i="1">
                <a:latin typeface="Calibri" pitchFamily="34" charset="0"/>
              </a:rPr>
              <a:t>Autorem materiálu a všech jeho částí, není-li uvedeno jinak, je Jakub Hnátek</a:t>
            </a:r>
            <a:br>
              <a:rPr lang="cs-CZ" sz="1200" i="1">
                <a:latin typeface="Calibri" pitchFamily="34" charset="0"/>
              </a:rPr>
            </a:br>
            <a:r>
              <a:rPr lang="cs-CZ" sz="1200" i="1">
                <a:latin typeface="Calibri" pitchFamily="34" charset="0"/>
              </a:rPr>
              <a:t>Dostupné z Metodického portálu www.rvp.cz, ISSN: 1802-4785, financovaného z ESF a státního rozpočtu ČR. Provozováno Výzkumným ústavem pedagogickým v Praze.</a:t>
            </a:r>
            <a:r>
              <a:rPr lang="cs-CZ" sz="1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Městská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Veřejnou dopravu v Záhřebu tvoří síť tramvajových a autobusových linek, doplněná příměstskými železničními spoji a dalšími druhy dopravy (taxi aj.). Páteřním druhem dopravy je tramvajová, kterou zajišťuje záhřebský podnik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Zagrebački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električni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tramvaj (ZET). Ten stejně tak provozuje i lanové dráhy, které zajišťují hlavně v severní části města překonání výškových rozdílů.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24944"/>
            <a:ext cx="4675538" cy="350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187624" y="6093296"/>
            <a:ext cx="2659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č.6 – Záhřebská tramvaj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Letecká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Záhřebské mezinárodní letiště (IATA: ZAG, IKAO: LDZA) je hlavním vzdušným přístavem pro celé Chorvatsko. Nachází se poblíž města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Velika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Gorica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asi 10 km jižně od Záhřebu. Letiště slouží také jako hlavní technické zázemí pro chorvatské aerolinie. V roce 2007 ho využilo celkem 1 992 455 cestujících. Kromě hlavního letiště se u Záhřebu nachází ještě také menší, sportovní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Zračno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pristanište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Lučko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). To sloužilo v letech 1945-1962 jako hlavní záhřebské letiště, největší provoz zažilo roku 1959, kdy jeho branami prošlo 167 000 cestujících.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7"/>
          <p:cNvSpPr txBox="1">
            <a:spLocks noChangeArrowheads="1"/>
          </p:cNvSpPr>
          <p:nvPr/>
        </p:nvSpPr>
        <p:spPr bwMode="auto">
          <a:xfrm>
            <a:off x="5436096" y="6237312"/>
            <a:ext cx="2505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č.7 – Záhřebské letiště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Obrázky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347964" cy="32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251520" y="4653136"/>
            <a:ext cx="1941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č.8 – Dům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umení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33056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7"/>
          <p:cNvSpPr txBox="1">
            <a:spLocks noChangeArrowheads="1"/>
          </p:cNvSpPr>
          <p:nvPr/>
        </p:nvSpPr>
        <p:spPr bwMode="auto">
          <a:xfrm>
            <a:off x="2699792" y="6237312"/>
            <a:ext cx="236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č.9 – Národní divadlo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Záhřeb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http://cs.wikipedia.org/w/index.php?title=Z%C3%A1h%C5%99eb&amp;oldid=10413672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č.2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Záhřeb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http://cs.wikipedia.org/w/index.php?title=Z%C3%A1h%C5%99eb&amp;oldid=10413672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č.3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Záhřeb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http://cs.wikipedia.org/w/index.php?title=Z%C3%A1h%C5%99eb&amp;oldid=10413672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č.4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Záhřeb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http://cs.wikipedia.org/w/index.php?title=Z%C3%A1h%C5%99eb&amp;oldid=10413672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č.5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Záhřeb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http://cs.wikipedia.org/w/index.php?title=Z%C3%A1h%C5%99eb&amp;oldid=10413672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č.6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Záhřeb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http://cs.wikipedia.org/w/index.php?title=Z%C3%A1h%C5%99eb&amp;oldid=10413672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č.7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Záhřeb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http://cs.wikipedia.org/w/index.php?title=Z%C3%A1h%C5%99eb&amp;oldid=10413672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č.8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Záhřeb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http://cs.wikipedia.org/w/index.php?title=Z%C3%A1h%C5%99eb&amp;oldid=10413672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č.9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Záhřeb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http://cs.wikipedia.org/w/index.php?title=Z%C3%A1h%C5%99eb&amp;oldid=10413672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Záhřeb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Záhřeb (chorvatsky: Zagreb, něm.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Agram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je hlavní město Chorvatska. Má zhruba 800 000 obyvatel a leží na úpatí pohoří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Medvednica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severně od řeky Sávy, v severozápadní části země, v historickém Chorvatsku blízko slovinských hranic. Město je sídlem vlády, parlamentu a arcibiskupství, je zde několik vysokých škol. Je důležitým dopravním uzlem (železniční a dálniční křižovatka) mezi Jaderským mořem a střední Evropou.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56992"/>
            <a:ext cx="261723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635896" y="6165304"/>
            <a:ext cx="2133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č.1 - Znak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Záhřebu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návrší, kde dnes stojí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Kaptol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se nalezly zbytky náhrobků z 1. století, v blízkém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Ščitarjevu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byla osada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Andautonia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Středověk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První písemná zmínka o osídlení této oblasti je z roku 1094, kdy maďarský král Ladislav založil v místě dnešního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Kaptolu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biskupství a prvním biskupem jmenoval Čecha jménem Duch. Na nedaleké vyvýšenině západněji, oddělené potokem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Medveščak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vznikla obchodní osada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Gradec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Grič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), dnešní Horní město. Za mongolské invaze v roce 1242 se sem uchýlil král Béla IV. a z vděčnosti za poskytnutou ochranu prohlásil město za královské.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 města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Chorvatský Záhřeb tvoří historické jádro, totiž Horní město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Kaptol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a mladší Dolní město. Malebný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Gradec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(Horní město) patří k nejlépe zachovaným historickým centrům v Chorvatsku. Směrem na východ, za údolím potoka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Medveščaku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je rovněž středověký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Kaptol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 gotickou katedrálou. Dnes nejživější část města, Dolní město, vzniklo od poloviny 19. století mezi nádražím a historickými městy. Po Druhé světové válce k nim přibyl Nový Záhřeb, totiž sídliště na pravém břehu Sávy..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6696744" cy="30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899592" y="6309320"/>
            <a:ext cx="3147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č.2 – Pohled na město v noci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Horní město </a:t>
            </a:r>
            <a:r>
              <a:rPr lang="cs-CZ" dirty="0" err="1" smtClean="0"/>
              <a:t>Gradec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Horní město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Gradec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Kostel sv. Marka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Kamenita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vrata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Věž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Lotrščak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původně ze 13. století, stojí na jižním okraji Horního města, u horní stanice lanovky. Je v ní městské muzeum, z horního patra je pozoruhodný výhled na město.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Kamenná brána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Kamenita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vrata), původně ze 13. století, je jediná zachovaná z původně pěti bran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Gradce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Vede do údolí potoka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Medveščaku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v bráně je poutní kaple Panny Marie.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Bánský dvůr, barokní patrový komplex ze 17. století, dnes sídlo chorvatské vlády.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Chorvatský parlament na protější straně Náměstí sv. Martina.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Gotický kostel sv. Martina na stejnojmenném náměstí, založený ve 13. století, přestavěný kolem roku 1400 a rozšířený 1499.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Jezuitský kostel sv. Kateřiny s kolejí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Městské muzeum, bývalý klášter klarisek, na severním konci města s mohutnou hradební věží.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Gradec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493115" cy="48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331640" y="6165304"/>
            <a:ext cx="2608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č.3 – Pohled na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Gradec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Kaptol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Katedrála Nanebevzetí Panny Marie a sv. Štěpána, vznikala na místě starší katedrály ze 12. století. Kolem roku 1400 byli k její dostavbě povoláni řemeslníci z Prahy. Po zemětřesení roku 1880, které katedrálu silně poškodilo, byla přestavěna a opatřena novogotickým průčelím se dvěma 105m vysokými věžemi místo původní jedné.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Arcibiskupský palác se třemi křídly kolem katedrály byl v 17. století silně opevněn, zbytky hradby s baštami se zachovaly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56992"/>
            <a:ext cx="3611318" cy="271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899592" y="6309320"/>
            <a:ext cx="2723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č.4 –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Kaptol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s katedrálou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Dolní město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Náměstí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bana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Jelačiče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hlavní a nejživější náměstí pod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Kaptolem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je také středem pěší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zony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která zahrnuje i hlavní obchodní ulici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Ilica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Srbská ortodoxní katedrála z 19. století na náměstí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Cvjetni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trg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Chorvatské národní divadlo z roku 1895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Zelená podkova, komplex parků v jižní části Dolního města až k nádraží. Západně navazuje Botanická zahrada o rozloze asi 5 ha s asi 10 tisíci rostlinných druhů.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Silniční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Většina hlavních chorvatských dopravních tahů prochází přes území hlavního města. Ze Záhřebu vede celkem pět dálnic, které směřují do všech částí Chorvatska. Městem také procházejí dva z celkem tří tzv. panevropských koridorů, které přetínají alespoň v nějaké části chorvatské území. Hlavní dálniční obchvat kolem města sleduje jižní trasu, na kterou se postupně napojují významné chorvatské dálnice; A1 do Dalmácie, A3 do Slavonie a také dva dopravní tahy na sever do Slovinska.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7" y="2992388"/>
            <a:ext cx="28083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347864" y="6309320"/>
            <a:ext cx="2300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č.5 – Kamenitá vrata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1180</Words>
  <Application>Microsoft Office PowerPoint</Application>
  <PresentationFormat>Předvádění na obrazovce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Snímek 1</vt:lpstr>
      <vt:lpstr>Záhřeb</vt:lpstr>
      <vt:lpstr>Historie</vt:lpstr>
      <vt:lpstr>Charakter města</vt:lpstr>
      <vt:lpstr>Horní město Gradec</vt:lpstr>
      <vt:lpstr>Gradec</vt:lpstr>
      <vt:lpstr>Kaptol</vt:lpstr>
      <vt:lpstr>Dolní město</vt:lpstr>
      <vt:lpstr>Silniční doprava</vt:lpstr>
      <vt:lpstr>Městská doprava</vt:lpstr>
      <vt:lpstr>Letecká doprava</vt:lpstr>
      <vt:lpstr>Obrázky</vt:lpstr>
      <vt:lpstr>Zdroj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Henrik</dc:creator>
  <cp:lastModifiedBy>Danath</cp:lastModifiedBy>
  <cp:revision>4</cp:revision>
  <dcterms:created xsi:type="dcterms:W3CDTF">2013-06-16T07:30:27Z</dcterms:created>
  <dcterms:modified xsi:type="dcterms:W3CDTF">2013-08-26T12:17:39Z</dcterms:modified>
</cp:coreProperties>
</file>