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Leti%C5%A1t%C4%9B_Tallinn&amp;oldid=10275559" TargetMode="External"/><Relationship Id="rId2" Type="http://schemas.openxmlformats.org/officeDocument/2006/relationships/hyperlink" Target="http://cs.wikipedia.org/w/index.php?title=Tallinn&amp;oldid=1039767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84213" y="314325"/>
          <a:ext cx="7777163" cy="4385263"/>
        </p:xfrm>
        <a:graphic>
          <a:graphicData uri="http://schemas.openxmlformats.org/drawingml/2006/table">
            <a:tbl>
              <a:tblPr/>
              <a:tblGrid>
                <a:gridCol w="1801489"/>
                <a:gridCol w="2180461"/>
                <a:gridCol w="957500"/>
                <a:gridCol w="247156"/>
                <a:gridCol w="529096"/>
                <a:gridCol w="764373"/>
                <a:gridCol w="1297088"/>
              </a:tblGrid>
              <a:tr h="10990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Obchodní akademie a Střední odborná škola, gen. F. Fajtla, Louny, p.o.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Osvoboditelů 380, Louny</a:t>
                      </a: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projektu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CZ.1.07/1.5.00/34.0052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sady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40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DUM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3.2._40_01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Předmět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zeměpis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9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Tematický okruh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Geografická .....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Název materiálu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hlavní města Evropy -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Tallin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Jakub Hnátek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Datum tvorby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22.4.2013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 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234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Anotace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Prezentace pojednává o informacích tykajících se hlavního města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Tallin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Jsou zde zahrnuty památky, doprava, vývoj obyvatel…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90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Metodický pokyn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Sledování a vypisování informací.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Skupina 3"/>
          <p:cNvGrpSpPr>
            <a:grpSpLocks/>
          </p:cNvGrpSpPr>
          <p:nvPr/>
        </p:nvGrpSpPr>
        <p:grpSpPr bwMode="auto">
          <a:xfrm>
            <a:off x="1476375" y="381000"/>
            <a:ext cx="3892550" cy="847725"/>
            <a:chOff x="1475656" y="2133600"/>
            <a:chExt cx="3893393" cy="847725"/>
          </a:xfrm>
        </p:grpSpPr>
        <p:pic>
          <p:nvPicPr>
            <p:cNvPr id="6" name="Obrázek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2133600"/>
              <a:ext cx="29051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Obrázek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266949"/>
              <a:ext cx="5810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468313" y="5734050"/>
            <a:ext cx="8424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i="1">
                <a:latin typeface="Calibri" pitchFamily="34" charset="0"/>
              </a:rPr>
              <a:t>Autorem materiálu a všech jeho částí, není-li uvedeno jinak, je Jakub Hnátek</a:t>
            </a:r>
            <a:br>
              <a:rPr lang="cs-CZ" sz="1200" i="1">
                <a:latin typeface="Calibri" pitchFamily="34" charset="0"/>
              </a:rPr>
            </a:br>
            <a:r>
              <a:rPr lang="cs-CZ" sz="1200" i="1">
                <a:latin typeface="Calibri" pitchFamily="34" charset="0"/>
              </a:rPr>
              <a:t>Dostupné z Metodického portálu www.rvp.cz, ISSN: 1802-4785, financovaného z ESF a státního rozpočtu ČR. Provozováno Výzkumným ústavem pedagogickým v Praze.</a:t>
            </a:r>
            <a:r>
              <a:rPr lang="cs-CZ" sz="1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Vnitroměstskou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hromadnou dopravu zajišťují čtyři tramvajové, osm trolejbusových a několik desítek autobusových linek.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Asi 5 km od centra města se nachází mezinárodní letiště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Tallinn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Ülemiste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Město má mezinárodní železniční spojení zajišťované dopravcem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GoRail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pouze s Moskvou, přímé vlaky do Petrohradu byly v září 2004 zrušeny a od té doby nebyly s výjimkou krátkého období (2007-2008) obnoveny.Železniční spojení do lotyšské Rigy je od roku 1997 přerušeno. Příměstskou železniční dopravu zajišťují elektrické vlaky dopravce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Elektriraudtee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spojení do vzdálenějších míst Estonska pak motorové jednotky dopravce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Edelaraudtee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Letiště </a:t>
            </a:r>
            <a:r>
              <a:rPr lang="cs-CZ" dirty="0" err="1" smtClean="0"/>
              <a:t>Tallin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Mezinárodní letiště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Lennarta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Meriho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(IATA: TLL, ICAO: EETN), známé také jako letiště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Tallinn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Ülemiste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je mezinárodní veřejné civilní letiště ležící 4 km od centra Tallinnu, estonského hlavního města na východním pobřeží jezera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jezera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Ülemiste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Je to největší letiště v zemi. Sídlí zde estonská národní letecká společnost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Estonian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694871" cy="348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835696" y="6488668"/>
            <a:ext cx="1822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č.6 Letiště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Tallin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letiště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Letiště bylo otevřeno 20. září 1936. Před druhou světovou válkou zde většinu letů provozovaly především společnosti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Lufthansa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LOT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Finnair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 letech 1945 - 1989 byl jedinou společností, jež do Tallinnu létala, ruský Aeroflot. V sedmdesátých letech byl postaven nový terminál a prodloužena vzletová a přistávací dráha. Na podzim 1989 začala do Tallinnu létat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Scandinavian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Airlines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období leden 2006 - září 2008 prošlo letiště rozsáhlou celkovou rekonstrukcí: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rozšíření a modernizace terminálu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14 nových bran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vznik salonků pro cestující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Schengenského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prostoru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10 nových odbavovacích stolků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-in)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nové restaurace, kavárny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atd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duty free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shop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auto půjčovny...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modernizace hlavní vzletové a přistávací dráhy (schopnost přijmout obří letadla 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Boeing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747, Airbus A340, Airbus A380,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Antonov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-225...)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nové pojezdové dráhy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zavedení kyvadlové autobusové dopravy do centra a zpět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roce 2009 bylo letiště pojmenováno po estonském prezidentovi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Lennartu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Merim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Tallinn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http://cs.wikipedia.org/w/index.php?title=Tallinn&amp;oldid=10397671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č.2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Tallinn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http://cs.wikipedia.org/w/index.php?title=Tallinn&amp;oldid=10397671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č.3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Tallinn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http://cs.wikipedia.org/w/index.php?title=Tallinn&amp;oldid=10397671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č.4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Tallinn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http://cs.wikipedia.org/w/index.php?title=Tallinn&amp;oldid=10397671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č.5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Letiště Tallinn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http://cs.wikipedia.org/w/index.php?title=Leti%C5%A1t%C4%9B_Tallinn&amp;oldid=10275559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č.6 /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Letiště Tallinn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http://cs.wikipedia.org/w/index.php?title=Leti%C5%A1t%C4%9B_Tallinn&amp;oldid=10275559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Tallin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Tallinn (česky zřídka též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Tallin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nebo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Talin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dříve rovněž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Revel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německy dříve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Reval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švédsky dříve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Lindanäs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je hlavní město Estonska a přístav na jižním pobřeží Finského zálivu Baltského moře.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20888"/>
            <a:ext cx="32385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203848" y="6165304"/>
            <a:ext cx="1924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č.1 - Znak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Tallinu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Současné jméno Tallinnu je poprvé doloženo až v roce 1536 v podobě Talyna. Většinou se vykládá jako zkrácenina či zkomolenina z taani linn („dánský hrad“ či „dánské město“), čemuž by odpovídala ojediněle doložená forma Dāņupils v lotyštině a Tanikanlinna ve finštině.[1] Jiné, hlavně lidové etymologie vidí v první složce jména možnou souvislost s talu („rolnická usedlost“), tall(e) („beránek“), tall(i) („stáj“) či tali („zima“).</a:t>
            </a:r>
          </a:p>
          <a:p>
            <a:endParaRPr lang="lv-LV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Latinské označení města Revalia, z něhož je odvozena několik variant názvu města (Reval, Revel, Reveln, </a:t>
            </a:r>
            <a:r>
              <a:rPr lang="az-Cyrl-AZ" sz="1600" dirty="0" smtClean="0">
                <a:latin typeface="Times New Roman" pitchFamily="18" charset="0"/>
                <a:cs typeface="Times New Roman" pitchFamily="18" charset="0"/>
              </a:rPr>
              <a:t>Ревель), 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je zkratkou za původní „civitas revaliensis“ či „urbs revalia“, tedy „město revalské“, vyjadřující, že se jednalo o první a dlouho jediné město v historickém estonském kraji Rävala.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na </a:t>
            </a:r>
            <a:r>
              <a:rPr lang="cs-CZ" dirty="0" err="1" smtClean="0"/>
              <a:t>Tallin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0483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547664" y="6309320"/>
            <a:ext cx="1924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č.2 </a:t>
            </a:r>
            <a:r>
              <a:rPr lang="cs-CZ" dirty="0">
                <a:latin typeface="Arial" pitchFamily="34" charset="0"/>
                <a:cs typeface="Arial" pitchFamily="34" charset="0"/>
              </a:rPr>
              <a:t>- Znak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Tallinu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Archeologické nálezy dokládají, že území Tallinnu, bylo poměrně hustě osídleno již od počátku doby železné, tedy již v raném 1. tisíciletí. Nejpozději v 10. století se v centru dnešního Tallinnu zformovalo sídlo raně městského typu. Nálezy byzantských, německých a anglosaských mincí z 10. až 12. století dokládají, že město bylo významným přístavem a silným obchodním centrem.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Nejstarší historickou zmínkou o Tallinnu je popis Estonska od arabského zeměpisce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Idrísího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z roku 1154, v němž se objevuje též hradiště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Qaliwani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; podle vícera historiků je ovšem pravděpodobné, že v popisu došlo k záměně, a že Tallinn je ve skutečnosti popsán jako „kvetoucí město“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Anhil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zatímco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Qaliwani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odpovídá hradišti Hanila. Tallinn se už tehdy pravděpodobně skládal z hradu na vrchu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Toompea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z „dolního města“, tedy trhového sídliště pod hradem, kde již v prvních letech 13. století stály též křesťanské kostely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437112"/>
            <a:ext cx="3960440" cy="227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4932040" y="6309320"/>
            <a:ext cx="3335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č.3 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Boje o Tallinn v roce 1941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Staré město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Historicky a architektonicky nejcennější částí Tallinnu je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Vanalinn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(Staré město), do značné míry zachovalé středověké hanzovní město – udává se, že v hranicích Starého Města si přibližně dvě třetiny budov zachovaly svůj vzhled, vytvořený ve 13. až 17. století. Dochována je též více než polovina městského opevnění s věžemi a branami a později dobudovanými předsunutými bastiony. Nejstarší dochované části hradeb pocházejí ze 13. století, většina věží ze 14. a 16. století, dnes dochované brány z 15. století. Nejznámější jsou věže zvané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Kiek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in de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Kök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(„Pohled do kuchyně“, 1475 a poté přestavba na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poč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16. století)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Paks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Margareeta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(„Tlustá Markéta“, 1510–1529).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56992"/>
            <a:ext cx="4968552" cy="332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251520" y="6237312"/>
            <a:ext cx="301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č.4 –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Hradby starého města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Toompea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Dnes zpravidla za součást Starého Města počítaný hradní vrch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Toompea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(estonsky Chrámová hlava) žil po staletí vlastním životem jako samostatně spravované sídlo, na „dolním městě“ Tallinnu nezávislé a s ním i soutěžící a soupeřící.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Charakter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Toompey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jako samostatného královského a posléze řádového hradu dodnes připomíná mohutné opevnění ze 13. až 16. století. Jádrem hradního vrchu je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Väike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linnus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tedy Malý hrad,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hrad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 užším smyslu slova a na rozloze nejstaršího dánského hradu, dnes tvořený budovou konventu a hradním zámkem, v němž sídlí estonský parlament, a přilehlou částí opevnění, jíž dominuje 50,2 m vysoká věž Dlouhý Heřman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Pikk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Hermann), na jejíž vrchol se v současnosti denně vztyčuje estonská vlajka.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čtvrti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bezprostředním sousedství Starého Města se nachází několik architektonicky cenných staveb hlavně z doby národního rozmachu od začátku 20. století do druhé světové války – modernistická budova Akademického divadla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Akadeemiline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Draamateater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z roku 1910 na začátku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Pernovské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silnice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Pärnu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maantee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), těsně sousedící monumentální stavba hudebního divadla a koncertní síně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Estonia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z let 1909-1913, o něco jižněji neogotická cihlová budova původně Rytířské záložny, dnes Estonské národní banky z roku 1904 a secesní budova původně Vzájemné záložny, dnes Kreditní banky, z roku 1912, a na Náměstí svobody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Vabaduseväljak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funkcionalistická budova Domu umění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Kunstihoone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z roku 1934.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645024"/>
            <a:ext cx="5184576" cy="289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763688" y="6488668"/>
            <a:ext cx="4942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č.4 –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Kadriorg - bývalé letní sídlo ruského cara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členění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Od počátku historických záznamů se Tallinn členil v samostatně spravovanou hradní čtvrť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Toompea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ve vlastní Tallinn, zvaný též Dolní město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Alllinn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). Toto rozdělení bylo oficiálně zrušeno až roku 1878 plným připojením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Toompey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 Tallinnu. Celé území města pak bylo spravováno centrálně bez dalšího administrativního členění až do počátku 20. let 20. století, kdy byl v rámci procesu celkového správního členění suverénního Estonska rozdělen na šest městských částí, označených římskými čísly I, II, III, IV, V a VI.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12976"/>
            <a:ext cx="373469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827584" y="6309320"/>
            <a:ext cx="3057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č.5 Členění městských částí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1379</Words>
  <Application>Microsoft Office PowerPoint</Application>
  <PresentationFormat>Předvádění na obrazovce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Tallin</vt:lpstr>
      <vt:lpstr>Název</vt:lpstr>
      <vt:lpstr>Pohled na Tallin</vt:lpstr>
      <vt:lpstr>Dějiny</vt:lpstr>
      <vt:lpstr>Staré město</vt:lpstr>
      <vt:lpstr>Toompea</vt:lpstr>
      <vt:lpstr>Další čtvrti</vt:lpstr>
      <vt:lpstr>Správní členění</vt:lpstr>
      <vt:lpstr>Doprava</vt:lpstr>
      <vt:lpstr>Letiště Tallin</vt:lpstr>
      <vt:lpstr>Historie letiště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Henrik</dc:creator>
  <cp:lastModifiedBy>Danath</cp:lastModifiedBy>
  <cp:revision>3</cp:revision>
  <dcterms:created xsi:type="dcterms:W3CDTF">2013-06-14T12:56:27Z</dcterms:created>
  <dcterms:modified xsi:type="dcterms:W3CDTF">2013-08-26T12:13:50Z</dcterms:modified>
</cp:coreProperties>
</file>