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Althing&amp;oldid=10379417" TargetMode="External"/><Relationship Id="rId2" Type="http://schemas.openxmlformats.org/officeDocument/2006/relationships/hyperlink" Target="http://cs.wikipedia.org/w/index.php?title=Reykjav%C3%ADk&amp;oldid=1040181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/index.php?title=Perlan&amp;oldid=990390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4213" y="314325"/>
          <a:ext cx="7777163" cy="4385263"/>
        </p:xfrm>
        <a:graphic>
          <a:graphicData uri="http://schemas.openxmlformats.org/drawingml/2006/table">
            <a:tbl>
              <a:tblPr/>
              <a:tblGrid>
                <a:gridCol w="1801489"/>
                <a:gridCol w="2180461"/>
                <a:gridCol w="957500"/>
                <a:gridCol w="247156"/>
                <a:gridCol w="529096"/>
                <a:gridCol w="764373"/>
                <a:gridCol w="1297088"/>
              </a:tblGrid>
              <a:tr h="10990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Obchodní akademie a Střední odborná škola, gen. F. Fajtla, Louny, p.o.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Osvoboditelů 380, Louny</a:t>
                      </a: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projektu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CZ.1.07/1.5.00/34.0052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sady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40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DUM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3.2._40_01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Předmět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zeměpis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Tematický okruh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Geografická .....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Název materiálu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hlavní města Evropy - Reykjavík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Jakub Hnátek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Datum tvorby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22.4.2013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234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Anotace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Prezentace pojednává o informacích tykajících se hlavního města Reykjavík. Jsou zde zahrnuty památky, doprava, vývoj obyvatel…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90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Metodický pokyn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Sledování a vypisování informací.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Skupina 3"/>
          <p:cNvGrpSpPr>
            <a:grpSpLocks/>
          </p:cNvGrpSpPr>
          <p:nvPr/>
        </p:nvGrpSpPr>
        <p:grpSpPr bwMode="auto">
          <a:xfrm>
            <a:off x="1476375" y="381000"/>
            <a:ext cx="3892550" cy="847725"/>
            <a:chOff x="1475656" y="2133600"/>
            <a:chExt cx="3893393" cy="847725"/>
          </a:xfrm>
        </p:grpSpPr>
        <p:pic>
          <p:nvPicPr>
            <p:cNvPr id="6" name="Obrázek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2133600"/>
              <a:ext cx="29051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rázek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266949"/>
              <a:ext cx="5810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468313" y="5734050"/>
            <a:ext cx="8424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i="1">
                <a:latin typeface="Calibri" pitchFamily="34" charset="0"/>
              </a:rPr>
              <a:t>Autorem materiálu a všech jeho částí, není-li uvedeno jinak, je Jakub Hnátek</a:t>
            </a:r>
            <a:br>
              <a:rPr lang="cs-CZ" sz="1200" i="1">
                <a:latin typeface="Calibri" pitchFamily="34" charset="0"/>
              </a:rPr>
            </a:br>
            <a:r>
              <a:rPr lang="cs-CZ" sz="1200" i="1">
                <a:latin typeface="Calibri" pitchFamily="34" charset="0"/>
              </a:rPr>
              <a:t>Dostupné z Metodického portálu www.rvp.cz, ISSN: 1802-4785, financovaného z ESF a státního rozpočtu ČR. Provozováno Výzkumným ústavem pedagogickým v Praze.</a:t>
            </a:r>
            <a:r>
              <a:rPr lang="cs-CZ" sz="1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Obyvatelstvo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Nyní žije v Reykjavíku 37,5 % obyvatel Islandu, tedy okolo 118 000 obyvatel. v jeho aglomeraci žije až dvě třetiny obyvatel Islandu, tedy skoro 200 000. Do jeho aglomerace patří města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Álftanes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(2361),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Garðabær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(9913),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Hafnarfjörður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(24 839),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Kópavogur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(28 561),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Mosfellsbær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(8147) 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Seltjarnarnes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(4428).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Městské čtvrtě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Reykjavík se dělí na 10 čtvrtí (islandsky: "</a:t>
            </a:r>
            <a:r>
              <a:rPr lang="cs-CZ" dirty="0" err="1" smtClean="0"/>
              <a:t>hverfi</a:t>
            </a:r>
            <a:r>
              <a:rPr lang="cs-CZ" dirty="0" smtClean="0"/>
              <a:t>").  	</a:t>
            </a:r>
          </a:p>
          <a:p>
            <a:r>
              <a:rPr lang="cs-CZ" dirty="0" err="1" smtClean="0"/>
              <a:t>Vesturbær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Miðborg</a:t>
            </a:r>
            <a:r>
              <a:rPr lang="cs-CZ" dirty="0" smtClean="0"/>
              <a:t> (centrum)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Hlíðar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Háaleiti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Laugardalur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Grafarvogur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Árbær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Breiðholt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Úlfarsfell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Desátá čtvrť </a:t>
            </a:r>
            <a:r>
              <a:rPr lang="cs-CZ" dirty="0" err="1" smtClean="0"/>
              <a:t>Kjalarnes</a:t>
            </a:r>
            <a:r>
              <a:rPr lang="cs-CZ" dirty="0" smtClean="0"/>
              <a:t> není zobrazena na mapě, nachází se asi 10 km severně od centra.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88840"/>
            <a:ext cx="396934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4139952" y="4869160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č.7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Čtvrti v Reykjavíku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Althing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Althing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(z islandského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Alþingi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= velké/všeobecné shromáždění) je islandský parlament. Spolu s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faerským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Løgtingem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manským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Tynwaldem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patří mezi nejstarší parlamenty na světě. Náčelníci vesnic,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Godirové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se poprvé sešli na pláni, zvané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Thingvelir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isl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Þingvellir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již roku 930. Shromáždění vykonávalo zákonodárnou a soudní moc na ostrově.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 omezení úlohy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Althingu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došlo po připojení Islandu k Norsku r.1262. Přijaté zákony byly od té doby podmíněny souhlasem norské koruny, která měla zároveň moc zákony diktovat bez ohledu na souhlas parlamentu.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05064"/>
            <a:ext cx="4608512" cy="24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555776" y="6093296"/>
            <a:ext cx="1261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č.8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Althing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Perlan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Perlan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(česky Perla) je stavební památka ve hlavním městě Islandu, Reykjavíku, na kopci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Öskjuhlíð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kde byly desítky let před tím zásobníky horké vody. Je vysoký 25,7 metru. Navrhl jej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Ingimundur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Sveinsson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Jeho výstavbu podporoval především bývalý starosta Reykjavíku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Davið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Oddsson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Součástí stavby je rozsáhlá zimní zahrada v dolním patře. Čtvrté patro poskytuje výhled do okolí stavby. Nachází se zde celkem šest panoramatických teleskopů s popiskami v pěti jazycích.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73016"/>
            <a:ext cx="23812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4644008" y="6237312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č.9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Perlan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Reykjavík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http://cs.wikipedia.org/w/index.php?title=Reykjav%C3%ADk&amp;oldid=10401818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č.2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Reykjavík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http://cs.wikipedia.org/w/index.php?title=Reykjav%C3%ADk&amp;oldid=10401818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č.3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Reykjavík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http://cs.wikipedia.org/w/index.php?title=Reykjav%C3%ADk&amp;oldid=10401818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č.4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Reykjavík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http://cs.wikipedia.org/w/index.php?title=Reykjav%C3%ADk&amp;oldid=10401818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č.5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Reykjavík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http://cs.wikipedia.org/w/index.php?title=Reykjav%C3%ADk&amp;oldid=10401818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č.6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Reykjavík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http://cs.wikipedia.org/w/index.php?title=Reykjav%C3%ADk&amp;oldid=10401818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č.7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Reykjavík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http://cs.wikipedia.org/w/index.php?title=Reykjav%C3%ADk&amp;oldid=10401818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č.8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Althing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http://cs.wikipedia.org/w/index.php?title=Althing&amp;oldid=10379417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č.9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Perlan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14.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http://cs.wikipedia.org/w/index.php?title=Perlan&amp;oldid=9903909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Reykjavík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Reykjavík je hlavní a největší město ostrovního státu Island. Leží při pobřeží zálivu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Faxaflói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 Atlantském oceánu na jihozápadě země poblíž Evropy. Město je se svou polohou 64° 08' severní šířky nejseverněji položeným hlavním městem světa a v rámci Evropy nejzápadnějším. V prosinci roku 2007 zde žilo 117 721 obyvatel.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284984"/>
            <a:ext cx="20882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923928" y="6093296"/>
            <a:ext cx="2403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č.1 - Znak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Reykjavíku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Panorama Reykjavíku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683568" y="6093296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č.2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Panorama Reykjavíku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Město (respektive osada) bylo založeno vikinským osadníkem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Ingólfurem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Arnarssonem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již v roce 874. Pojmenoval ho Reykjavík, což znamená v islandštině kouřová zátoka od termálních pramenů a gejzírů v jeho okolí. Později se začala osada vyvíjet díky augustiniánskému klášteru postaveným na nedalekém ostrově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Viðey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 roce 1226.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polovině 18. století chtěl místní podnikatel rozvinout hospodářství a lehký průmysl. v 18. století byla ve městě vybudována křesťanská katedrála a město se stalo významným obchodním a námořním uzlem. 18. srpna 1786, tehdy 167 žijících obyvatel v osadě přiznalo městské právo. Od roku 1904 bylo město poctěno titulem sídelního města vlády ostrova. Univerzita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Háskóli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Íslands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byla ve městě založena o 7 let později roku 1911.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Reykjavík se nachází při jihozápadním pobřeží Islandu na začátku poloostrova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Reykjanes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obklopený mnoha dalšími poloostrovy, ostrovy, zálivy a průlivy. Islandem z jihozápadu k severovýchodu vede tektonická deska, která způsobuje ve městě občasné zemětřesení a sopečné činnosti. Příkladem je 4500 let stará událost, kdy se z pohoří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Bláfjöll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valila láva a mířila k městu. Avšak když dorazila do údolí řeky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Elliðaá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která teče východní částí města, stočila se do jejího koryta. k moři se dostala u zálivu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Elliðavogur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Reykjavíku se tak vyhnula.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84984"/>
            <a:ext cx="441649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79512" y="6165304"/>
            <a:ext cx="4095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č.3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Záliv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Faxaflói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v pozadí hora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Esja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Podnebí v Reykjavíku je i přes velmi vysokou polohu města v severní části Atlantského oceánu subarktické až mírné a je mnohem teplejší než v jiných částech, rozkládajících se ve stejných zeměpisných šířkách. Průměrné zimní teploty vzduchu se přibližně rovnají teplotám v Česku. Je to proto, že větší část Islandu se nachází pod vlivem oceánského klimatu s teplým Golfským proudem. s tím je ale také spojen občasný silný vítr, který většinou vane z východu, o průměrné síle 6 m/s (21 km/h). Naopak léta bývají velmi chladná, teploty dosahují přibližně stejných hodnot jako na hřebenech českých hor.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4860032" y="6309320"/>
            <a:ext cx="1992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č.4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Řeka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Elliðaá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Ve městě má hlavní zastoupení průmysl spojený s rybolovem, což se projevuje v množství konzerváren ryb. Další významné podniky se specializují na textilní a strojírenský průmysl, doplněný množstvím loděnic, či tiskáren. Okolí města se specializuje na výrobu umělých hnojiv a cementu. Reykjavík je důležitým obchodním uzlem Islandu, přes který prochází okolo 70 % obchodu ostrova. Letiště hlavního města je situováno do blízkého města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Keflavík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68960"/>
            <a:ext cx="4680520" cy="350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23528" y="6165304"/>
            <a:ext cx="2839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č.5 – Přístav v Reykjavíku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Island patří v počtu aut na obyvatele mezi nejvyšší na světě, i přesto jsou dopravní zácpy výjimkami. Přes celé město vede široká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víceproudová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dálnice, která spojuje centrum města s jeho předměstími.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Parkoviští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ve většině čtvrtí dostatek. Do městské hromadné dopravy patří pouze autobusy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Strætó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které však nejsou velmi oblíbené, lidé dávají přednost automobilům. Městem vede hlavní islandská okružní silnice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Hringvegur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spojuje tím město s ostatními částmi na Islandu.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4392488" cy="32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23528" y="6165304"/>
            <a:ext cx="2557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č.6 – Letiště  Reykjavík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Památky a 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Althing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islandský parlament.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Árbæjarsafn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městské muzeum.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Dómkirkjan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í Reykjavík - katedrála v Reykjavíku.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Hallgrímskirkja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nejvyšší kostel a také budova ve městě.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Háskóli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Íslands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islandská univerzita.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Háteigskirkja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další kostel.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Höfði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dům.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Kringlan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druhé největší obchodní centrum na Islandu.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Laugavegur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ulice s mnoha obchody.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Perlan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stavební památka.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Ráðhús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Reykjavíkur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městská radnice.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Tjörnin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jezero v centru Reykjavíku.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Þjóðminjasafnið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národní muzeum.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335046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5508104" y="5517232"/>
            <a:ext cx="1095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č.6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Höfði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1237</Words>
  <Application>Microsoft Office PowerPoint</Application>
  <PresentationFormat>Předvádění na obrazovce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Reykjavík</vt:lpstr>
      <vt:lpstr>Panorama Reykjavíku</vt:lpstr>
      <vt:lpstr>Historie</vt:lpstr>
      <vt:lpstr>Geografie</vt:lpstr>
      <vt:lpstr>Podnebí</vt:lpstr>
      <vt:lpstr>Hospodářství</vt:lpstr>
      <vt:lpstr>Doprava</vt:lpstr>
      <vt:lpstr>Památky a zajímavosti</vt:lpstr>
      <vt:lpstr>Obyvatelstvo</vt:lpstr>
      <vt:lpstr>Městské čtvrtě</vt:lpstr>
      <vt:lpstr>Althing</vt:lpstr>
      <vt:lpstr>Perlan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Henrik</dc:creator>
  <cp:lastModifiedBy>Danath</cp:lastModifiedBy>
  <cp:revision>4</cp:revision>
  <dcterms:created xsi:type="dcterms:W3CDTF">2013-06-14T12:09:25Z</dcterms:created>
  <dcterms:modified xsi:type="dcterms:W3CDTF">2013-08-26T12:15:19Z</dcterms:modified>
</cp:coreProperties>
</file>