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4EE28-C1B7-4C1D-AB6F-B05373D93756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0F30-E523-46E1-829D-152F4B3EB4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A0F30-E523-46E1-829D-152F4B3EB4D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Podgorica&amp;oldid=103721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Podgorica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Podgorica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7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 dirty="0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 dirty="0">
                <a:latin typeface="Calibri" pitchFamily="34" charset="0"/>
              </a:rPr>
            </a:br>
            <a:r>
              <a:rPr lang="cs-CZ" sz="1200" i="1" dirty="0">
                <a:latin typeface="Calibri" pitchFamily="34" charset="0"/>
              </a:rPr>
              <a:t>Dostupné z Metodického portálu www.</a:t>
            </a:r>
            <a:r>
              <a:rPr lang="cs-CZ" sz="1200" i="1" dirty="0" err="1">
                <a:latin typeface="Calibri" pitchFamily="34" charset="0"/>
              </a:rPr>
              <a:t>rvp.cz</a:t>
            </a:r>
            <a:r>
              <a:rPr lang="cs-CZ" sz="1200" i="1" dirty="0">
                <a:latin typeface="Calibri" pitchFamily="34" charset="0"/>
              </a:rPr>
              <a:t>, ISSN: 1802-4785, financovaného z ESF a státního rozpočtu ČR. Provozováno Výzkumným ústavem pedagogickým v Praze.</a:t>
            </a:r>
            <a:r>
              <a:rPr lang="cs-CZ" sz="1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divadlo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528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87624" y="6165304"/>
            <a:ext cx="3429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– Budova národního divadla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a důležitá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Podgorica je město, kde se nedochovaly četné památky, jako je tomu například v jiných metropolích republik bývalé Jugoslávie; i přesto nabízí širokou škálu pozoruhodných míst.</a:t>
            </a:r>
          </a:p>
          <a:p>
            <a:r>
              <a:rPr lang="vi-VN" sz="1600" dirty="0" smtClean="0">
                <a:latin typeface="+mj-lt"/>
              </a:rPr>
              <a:t> </a:t>
            </a:r>
          </a:p>
          <a:p>
            <a:r>
              <a:rPr lang="vi-VN" sz="1600" dirty="0" smtClean="0">
                <a:latin typeface="+mj-lt"/>
              </a:rPr>
              <a:t> Socha kněžny a královny Mileny Vukotić Černohorské v královské zahradě během vzácné sněhové kalamity ve městě (v pozadí kaple sv. Dimitrije)</a:t>
            </a:r>
          </a:p>
          <a:p>
            <a:r>
              <a:rPr lang="vi-VN" sz="1600" dirty="0" smtClean="0">
                <a:latin typeface="+mj-lt"/>
              </a:rPr>
              <a:t> </a:t>
            </a:r>
          </a:p>
          <a:p>
            <a:r>
              <a:rPr lang="vi-VN" sz="1600" dirty="0" smtClean="0">
                <a:latin typeface="+mj-lt"/>
              </a:rPr>
              <a:t>Náměstí sv. Petra Cetinjského</a:t>
            </a:r>
          </a:p>
          <a:p>
            <a:r>
              <a:rPr lang="vi-VN" sz="1600" dirty="0" smtClean="0">
                <a:latin typeface="+mj-lt"/>
              </a:rPr>
              <a:t> </a:t>
            </a:r>
          </a:p>
          <a:p>
            <a:r>
              <a:rPr lang="vi-VN" sz="1600" dirty="0" smtClean="0">
                <a:latin typeface="+mj-lt"/>
              </a:rPr>
              <a:t> Socha srbského knížete Karađorđěho Petroviće v Karađorđěho parku</a:t>
            </a:r>
          </a:p>
          <a:p>
            <a:r>
              <a:rPr lang="vi-VN" sz="1600" dirty="0" smtClean="0">
                <a:latin typeface="+mj-lt"/>
              </a:rPr>
              <a:t>Staré město (Stara Varoš) je unikátní částí města, kde se toho od dob osmanské nadvlády moc nezměnilo. Centrem Starého města je Náměstí vévody Bećir-Bega Osmanagića (Trg Vojvode Bećir-Bega Osmanagića) </a:t>
            </a:r>
          </a:p>
          <a:p>
            <a:r>
              <a:rPr lang="vi-VN" sz="1600" dirty="0" smtClean="0">
                <a:latin typeface="+mj-lt"/>
              </a:rPr>
              <a:t>tomuto náměstí dominuje historická Hodinová věž (Sahat-kula) - jedna z nejzachovalejších památek města. Tato 15 metrů vysoká věž má původní, stálé fungující hodinový stroj z 18. století. Dominantou věže je bronzový zvon Petr (Petar), který se rozeznívá každou neděli v poledne a během státních svátků.</a:t>
            </a:r>
            <a:endParaRPr lang="cs-CZ" sz="16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město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3331257" cy="44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07704" y="6093296"/>
            <a:ext cx="5109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Pohled na náměstí vévody B.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Osmanagica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Média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bezpochyby mediálním centrem Černé Hory. Je sídelním městem státem vlastněné veřejnoprávní televize RTCG. Komerčně vysílající společností se sídlem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jsou TV In, NTV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Montena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Elmag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RTV, NTV Atlas, TV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Vijesti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MBC. Plány na spuštění městské televize, jež by měla být vysílána ve většina země, zatím úspěšně probíhají.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Všechny černohorské noviny (včetně nejstarších černohorských denních tisků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Pobjeda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dále také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Vijesti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DAN) jsou publikovány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stejně jako populární týdeník Monitor.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Zdaleka nejoblíbenějšími sporty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jsou fotbal a také basketbal. Ten se stal oblíbený především díky úspěchům profesionálního klubu KK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konci 20. a počátku 21. století - a to jak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jugoslávských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tak v celoevropských soutěžích.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Společnost sportů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nejdůležitější sportovní institucí ve městě. Její jméno znamená budoucnost.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458072" cy="334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3528" y="6165304"/>
            <a:ext cx="346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– Sportovní centrum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Morača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není jen správní metropolí Černé Hory, ale i ekonomickým centrem země. Většina průmyslových, finančních a komerčních organizací má svá ředitelství právě zde. Za dob monarchie před první světovou válkou se většina ekonomiky orientovala na ruční výrobu a práci. Ekonomický model byl založen během nadvlády Osmanské říše. Po nezávislosti v roce 1878 se městská ekonomika orientovala na prodej dobytka a byla pověstná kvalitním zpracováním vlny.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4194043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3528" y="5949280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č.10 – Národní banka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mají hlavní zastoupení tři náboženské skupiny: pravoslavní křesťané, sunnitští muslimové a katoličtí křesťané.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762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35184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395536" y="4797152"/>
            <a:ext cx="2655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č.11 – Statistika vyznání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3851920" y="5949280"/>
            <a:ext cx="5301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č.12 – Pravoslavný Chrám Vzkříšení Ježíše Krista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Přestože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podle evropských měřítek městem relativně malým, je to největší město v Černé Hoře a žije zde téměř třetina všech občanů v zemi. Podle sčítání lidu v roce 2011 žije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opštině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(jež zahrnuje kromě města ještě městské části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Golubovci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Tuzi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celkem 187 085 obyvatel, z toho ve městě samotném žije 151 213 lidí.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52936"/>
            <a:ext cx="9067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3528" y="5517232"/>
            <a:ext cx="3454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č.13 – Statistika vývoje obyvatel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bezpochyby nejdůležitějším vzdělávacím centrem země.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Sídlí zde Univerzita Černohorská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Univerzitet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Crne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UCG), nejvýznamnější, nejkvalitnější a největší vysoká škola v zemi, založená roku 1974. Tvoří ji 19 fakult, čtyři instituty a jedna akademie.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4602088" cy="34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131840" y="6309320"/>
            <a:ext cx="514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č.14 – Sídlo Univerzity Černohorské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Podgorice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600" dirty="0" smtClean="0">
                <a:latin typeface="+mj-lt"/>
              </a:rPr>
              <a:t>Přestože je Podgorica městem relativně malým, letecká doprava se zde stává stále více oblíbenou a využívanou.</a:t>
            </a:r>
          </a:p>
          <a:p>
            <a:r>
              <a:rPr lang="vi-VN" sz="1600" dirty="0" smtClean="0">
                <a:latin typeface="+mj-lt"/>
              </a:rPr>
              <a:t>Obyvatelé města mají k dispozici 2 letiště</a:t>
            </a:r>
          </a:p>
          <a:p>
            <a:r>
              <a:rPr lang="vi-VN" sz="1600" dirty="0" smtClean="0">
                <a:latin typeface="+mj-lt"/>
              </a:rPr>
              <a:t>Mezinárodní letiště Podgorica - Golubovci (IATA: TGD, ICAO: LYPG, Međunarodni aerodrom Podgorica - Golubovci) je hlavní, největší, nejvytíženější a nejdůležitější veřejné mezinárodní letiště v Černé Hoře. Nachází se 11 km jižně od centra města v Zetské nížině. V roce 2010 přepravilo přes 650 000 pasažérů. Přímé spojení s centrem města zajišťují autobusové linky (vždy jedna za 2 hodiny v obou směrech), dále taxi služby a také připojení na dálnici vedoucí do města. Letiště nabízí přímá letecká spojení s většinou předních evropských destinací - Barcelonou, Bělehradem, Bruselem, Frankfurtem, Londýnem, Moskvou, Paříží, Kodaní, Římem, Vídní aj.; ale také sezónní linky do Evropy, Asie nebo Jižní Ameriky a celou řadu charterových letů. Sídlí zde černohorská národní letecká společnost Montenegro Airlines, dalšími aerolinkami jsou např. Jat Airways, Alitalia, MALÉV, Aeroflot, DHL nebo České aerolinie.</a:t>
            </a:r>
            <a:endParaRPr lang="cs-CZ" sz="1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Podgorica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černohorsky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cyrilicí: </a:t>
            </a:r>
            <a:r>
              <a:rPr lang="az-Cyrl-AZ" sz="1600" dirty="0" smtClean="0">
                <a:latin typeface="Times New Roman" pitchFamily="18" charset="0"/>
                <a:cs typeface="Times New Roman" pitchFamily="18" charset="0"/>
              </a:rPr>
              <a:t>Подгорица)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hlavní a největší město Černohorské republiky a zároveň ekonomické, kulturní a vzdělávací centrum země. V roce 2011 zde žilo 151 312 obyvatel.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Město má výhodnou polohu při soutoku řek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Morača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Ribnica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nadmořské výšce pouhých 44 metrů, v místě setkání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Bjeloplavićského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údolí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Zetské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nížiny, asi 40 km od Jaderského moře 30 km severně od Skadarského jezera - velice blízko zimních lyžařských středisek na severu a přímořských letních destinací na pobřeží.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672408" cy="3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699792" y="623731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Znak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Podgorica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Mezinárodní letiště </a:t>
            </a:r>
            <a:r>
              <a:rPr lang="cs-CZ" dirty="0" err="1" smtClean="0"/>
              <a:t>Podgorica</a:t>
            </a:r>
            <a:r>
              <a:rPr lang="cs-CZ" dirty="0" smtClean="0"/>
              <a:t> - </a:t>
            </a:r>
            <a:r>
              <a:rPr lang="cs-CZ" dirty="0" err="1" smtClean="0"/>
              <a:t>Golubovci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128792" cy="475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15616" y="6309320"/>
            <a:ext cx="3890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č.15 – Letiště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Podgorica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Golubovci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č.10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16.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http://cs.wikipedia.org/w/index.php?title=Podgorica&amp;oldid=10372138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Etymologie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Jméno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černohorštině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znamená pod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Goricou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přičemž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107 metrů vysoký vrchol s výhledem na centrum města a znamená v překladu "Kopeček".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Asi tři kilometry severozápadně od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leží ruiny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Docley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velice známého města z dob starověkého Řecka a Říma. Římský císař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Dioklecián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pocházel z této oblasti. Později změnili Římané název 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Dioclea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 známější slovanská verze tohoto jména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Duklja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vzniku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panují mezi odborníky rozdílné názory. Město se nachází na křižovatce několika důležitých historických cest, v blízkosti řek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Morača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Cijevna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Rybnica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Sitnica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 rozlehlém údolí Skadarského jezera a údolí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Bjeloplavićského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blízko pobřeží Jadranu, v úrodných nížinách s příznivým podnebím.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596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572000" y="6309320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– Pevnost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Ribnica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nachází v jihovýchodní části centrální Černé Hory při soutoku významných řek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Morače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Ribnice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30 km severně od Skadarského jezera a 40 km od pobřeží Jaderského moře. V blízkosti města tečou již méně významné řeky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Cijevna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Sitnica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Mazera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Toto vodní bohatství je jednou z hlavních dominant města a je také vyobrazeno v insigniích města - 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vlajce a městském znaku.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rozdíl od většiny černohorských měst se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nachází v převážně rovinaté krajině severního konce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Zetské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nížiny, snad jedinou výjimkou jsou vrcholy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(Kopeček, 107 m n. m., tyčí se nad centrem města), dále potom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Malo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brdo (Malý kopec),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Velje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brdo (Velký kopec),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Ljubović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Dajbabska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(s významným klášterem)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Čardak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Největší nevýhodou těchto kopců je jejich strmost, která brání další expanzi města - především na severu.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16201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779912" y="6237312"/>
            <a:ext cx="2121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Řeka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Morača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je oficiálně městem s nejvyšší průměrnou teplotou v Evropě.</a:t>
            </a: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má proměnlivé středozemní klima s horkými, suchými léty a studenými zimami. Proměnlivost podnebí zapříčiňují především Dinárské hory na severu, přestože je město od mořského pobřeží vzdálené jen 40 km. Průměrný roční úhrn srážek je 1 600 mm, teplota přesáhne 25 °C ve zhruba 135 dnech v roce. Průměrná denní teplota je 16, 4 °C. Počet deštivých dnů je asi 120, dnů se silným větrem je zde do roka kolem 60. Občas silný vítr ovlivňuje zimní klima a snižuje teplotu o několik stupňů.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5228877" cy="265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83568" y="6309320"/>
            <a:ext cx="264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Bouře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Podgorice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72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707904" y="3140968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Podnebí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směsicí nejrůznějších architektonických stylů, které se odráží v pohnutých dějinách města a celé Černé Hory (jeden režim byl nahrazován druhým, což se projevilo na vzhledu města).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Osmanská nadvláda do roku 1878 zapříčinila vytvoření mnohých příkladů turecké architektury;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Staré město se nazývá Stara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Varoš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spolu s další starou čtvrtí Drač jsou pro ni typické křivolaké úzké uličky, nízké obytné baráčky, mešity a hodinová věž Sahat-kula.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82483" cy="26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427984" y="6165304"/>
            <a:ext cx="3044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Letecký snímek města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Zábava a umění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Budova Černohorského národní divadla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Černohorská filharmonie během vystoupení ve Velké koncertní síni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Bývalý Zimní královský palác, nyní Galerie moderního umění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domovem pro mnoho černohorských kulturních institucí a hostitelem domácích i mezinárodních akcí, festivalů i přehlídek. V roce 1953 zde bylo slavnostně otevřeno Černohorské národní divadlo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Crnogorsko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narodno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ozorište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nejvýznamnější divadlo v zemi, velice známé na celém Balkáně. Již méně významným je také Městské divadlo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Gradsko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pozoriště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jenž zahrnuje i Dětské muzeum a Muzeum loutek. Hudební centrum Černé Hory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Muzički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centar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Crne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je uznávanou hudební institucí a s velkolepou koncertní síní se stalo sídlem proslulé Černohorské filharmonie.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Přestože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není na muzea a galerie tak bohatá jako historická královská metropole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Cetinje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nalezneme zde několik pozoruhodných institucí tohoto typu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1980</Words>
  <Application>Microsoft Office PowerPoint</Application>
  <PresentationFormat>Předvádění na obrazovce (4:3)</PresentationFormat>
  <Paragraphs>130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Podgorica</vt:lpstr>
      <vt:lpstr>Etymologie</vt:lpstr>
      <vt:lpstr>Historie</vt:lpstr>
      <vt:lpstr>Geografie</vt:lpstr>
      <vt:lpstr>Podnebí</vt:lpstr>
      <vt:lpstr>Klima</vt:lpstr>
      <vt:lpstr>Charakter města</vt:lpstr>
      <vt:lpstr>Kultura</vt:lpstr>
      <vt:lpstr>Národní divadlo</vt:lpstr>
      <vt:lpstr>Památky a důležitá místa</vt:lpstr>
      <vt:lpstr>Staré město</vt:lpstr>
      <vt:lpstr>Média</vt:lpstr>
      <vt:lpstr>Sport</vt:lpstr>
      <vt:lpstr>Ekonomika</vt:lpstr>
      <vt:lpstr>Náboženství</vt:lpstr>
      <vt:lpstr>Demografie</vt:lpstr>
      <vt:lpstr>Vzdělání</vt:lpstr>
      <vt:lpstr>Doprava</vt:lpstr>
      <vt:lpstr>Mezinárodní letiště Podgorica - Golubovci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7</cp:revision>
  <dcterms:created xsi:type="dcterms:W3CDTF">2013-06-16T08:18:59Z</dcterms:created>
  <dcterms:modified xsi:type="dcterms:W3CDTF">2013-08-26T12:15:41Z</dcterms:modified>
</cp:coreProperties>
</file>