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Leninovo_mauzoleum&amp;oldid=10320251" TargetMode="External"/><Relationship Id="rId2" Type="http://schemas.openxmlformats.org/officeDocument/2006/relationships/hyperlink" Target="http://cs.wikipedia.org/w/index.php?title=Moskva&amp;oldid=1039375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/index.php?title=Alexandr%C5%AFv_sloup&amp;oldid=1014546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4213" y="314325"/>
          <a:ext cx="7777163" cy="4385263"/>
        </p:xfrm>
        <a:graphic>
          <a:graphicData uri="http://schemas.openxmlformats.org/drawingml/2006/table">
            <a:tbl>
              <a:tblPr/>
              <a:tblGrid>
                <a:gridCol w="1801489"/>
                <a:gridCol w="2180461"/>
                <a:gridCol w="957500"/>
                <a:gridCol w="247156"/>
                <a:gridCol w="529096"/>
                <a:gridCol w="764373"/>
                <a:gridCol w="1297088"/>
              </a:tblGrid>
              <a:tr h="10990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Obchodní akademie a Střední odborná škola, gen. F. Fajtla, Louny, p.o.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Osvoboditelů 380, Louny</a:t>
                      </a: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projektu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CZ.1.07/1.5.00/34.0052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sady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40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DUM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3.2._40_01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Předmět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zeměpis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Geografická .....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hlavní města Evropy - Moskva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Jakub Hnátek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Datum tvorby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22.4.2013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234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Anotace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Prezentace pojednává o informacích tykajících se hlavního města Moskvy. Jsou zde zahrnuty památky, doprava, vývoj obyvatel…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90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Metodický pokyn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Sledování a vypisování informací.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Skupina 3"/>
          <p:cNvGrpSpPr>
            <a:grpSpLocks/>
          </p:cNvGrpSpPr>
          <p:nvPr/>
        </p:nvGrpSpPr>
        <p:grpSpPr bwMode="auto">
          <a:xfrm>
            <a:off x="1476375" y="381000"/>
            <a:ext cx="3892550" cy="847725"/>
            <a:chOff x="1475656" y="2133600"/>
            <a:chExt cx="3893393" cy="847725"/>
          </a:xfrm>
        </p:grpSpPr>
        <p:pic>
          <p:nvPicPr>
            <p:cNvPr id="6" name="Obrázek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2133600"/>
              <a:ext cx="29051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ek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266949"/>
              <a:ext cx="5810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68313" y="5734050"/>
            <a:ext cx="842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i="1">
                <a:latin typeface="Calibri" pitchFamily="34" charset="0"/>
              </a:rPr>
              <a:t>Autorem materiálu a všech jeho částí, není-li uvedeno jinak, je Jakub Hnátek</a:t>
            </a:r>
            <a:br>
              <a:rPr lang="cs-CZ" sz="1200" i="1">
                <a:latin typeface="Calibri" pitchFamily="34" charset="0"/>
              </a:rPr>
            </a:br>
            <a:r>
              <a:rPr lang="cs-CZ" sz="1200" i="1">
                <a:latin typeface="Calibri" pitchFamily="34" charset="0"/>
              </a:rPr>
              <a:t>Dostupné z Metodického portálu www.rvp.cz, ISSN: 1802-4785, financovaného z ESF a státního rozpočtu ČR. Provozováno Výzkumným ústavem pedagogickým v Praze.</a:t>
            </a:r>
            <a:r>
              <a:rPr lang="cs-CZ" sz="1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a historické památky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424936" cy="4849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/>
                <a:gridCol w="4248472"/>
              </a:tblGrid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starý 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Arbat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Tverský bulvár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Rudé náměstí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Chrám Vasila Blaženého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Kreml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Velký kremelský palác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Leninovo mauzoleum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Stalinovy věže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Novoděvičskij klášter a hřbitov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Kazaňský kostel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Kostel Nanebevzetí (Moskva)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Kostel Blahořečení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Chrám sv. Archanděla Michaela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Vítězný oblouk (Moskva)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Alexandrův sloup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Státní historické muzeum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zvon Car-kolokol a dělo Car-puška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nedaleko Zvonice Ivana Velkého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Treťjakovská galerie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Puškinovo muzeum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Kolomenskoje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Borodinské panorama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Moskevská státní univerzita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Muzeum revoluce (Moskva)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Muzeum Gorkého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Památník pokořitelů kosmu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katedrála Krista Spasitele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Uspenská katedrála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Kostel vzkříšení božího slova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Danilovovův klášter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Bílý dům (Moskva)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televizní věž Ostankino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Věž Federace</a:t>
                      </a:r>
                    </a:p>
                  </a:txBody>
                  <a:tcPr marL="9525" marR="9525" marT="9525" marB="0" anchor="b"/>
                </a:tc>
              </a:tr>
              <a:tr h="24395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Moskva-Siti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Památník pokořitelů kosmu</a:t>
                      </a:r>
                    </a:p>
                  </a:txBody>
                  <a:tcPr marL="9525" marR="9525" marT="9525" marB="0" anchor="b"/>
                </a:tc>
              </a:tr>
              <a:tr h="2894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Šuchovova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věž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Evangelicko-luteránská katedrála sv. Petra a Pavla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Leninovo mauzoleum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Leninovo mauzoleum je mauzoleum věnované prvnímu komunistickému vůdci SSSR, Vladimíru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Iljiči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Leninovi. Nachází se na Rudém náměstí u Kremelské zdi.</a:t>
            </a:r>
          </a:p>
          <a:p>
            <a:pPr>
              <a:buNone/>
            </a:pP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Vznik a vývoj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 smrti Lenina 21. ledna 1924 si údajně mnoho lidí z celého SSSR přálo, aby jeho tělo bylo zachováno pro budoucí generace. Jeden z předních ruských patologů, Alexej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Ivanovič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Abrikosov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tělo druhý den nabalzamoval, aby vydrželo v původním stavu až do doby Leninova pohřbu. 23. ledna, v noci, byl Alexej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Sušev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pověřen do tří dnů navrhnout a postavit hrobku, ve které se budou moci s Leninem lidé rozloučit. 26. ledna padlo rozhodnutí o umístění hrobky na Rudé náměstí, do 27. ledna 1924 u kremelské zdi vzniklo dřevěné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prozatimní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mauzoleum.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05064"/>
            <a:ext cx="404316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115616" y="6237312"/>
            <a:ext cx="3377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č.7 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Leninovo mauzoleum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Alexandrův sloup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Alexandrův sloup (rusky </a:t>
            </a:r>
            <a:r>
              <a:rPr lang="az-Cyrl-AZ" sz="1600" dirty="0" smtClean="0">
                <a:latin typeface="Times New Roman" pitchFamily="18" charset="0"/>
                <a:cs typeface="Times New Roman" pitchFamily="18" charset="0"/>
              </a:rPr>
              <a:t>Александровская колонна)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vítězný sloup v Petrohradu. Byl vztyčen v roce 1834 jako pomník vítězství Ruské říše v napoleonských válkách. Je pojmenován podle ruského cara Alexandra I. Pavloviče. Na jeho vrcholu je socha anděla s latinským křížem.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20888"/>
            <a:ext cx="5610200" cy="420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0" y="6488668"/>
            <a:ext cx="3377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č.7 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Alexandrův sloup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Moskva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http://cs.wikipedia.org/w/index.php?title=Moskva&amp;oldid=10393752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č.2 / http://cs.wikipedia.org/w/index.php?title=Moskevsk%C3%BD_Kreml&amp;oldid=10328186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č.3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Moskva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http://cs.wikipedia.org/w/index.php?title=Moskva&amp;oldid=10393752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č.4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Moskva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http://cs.wikipedia.org/w/index.php?title=Moskva&amp;oldid=10393752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č.5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Moskva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http://cs.wikipedia.org/w/index.php?title=Moskva&amp;oldid=10393752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č.6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Leninovo mauzoleum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http://cs.wikipedia.org/w/index.php?title=Leninovo_mauzoleum&amp;oldid=10320251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č.7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Alexandrův sloup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http://cs.wikipedia.org/w/index.php?title=Alexandr%C5%AFv_sloup&amp;oldid=10145469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Moskva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Moskva (rusky </a:t>
            </a:r>
            <a:r>
              <a:rPr lang="az-Cyrl-AZ" sz="1600" dirty="0" smtClean="0">
                <a:latin typeface="Times New Roman" pitchFamily="18" charset="0"/>
                <a:cs typeface="Times New Roman" pitchFamily="18" charset="0"/>
              </a:rPr>
              <a:t>Москва  [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mɐ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skva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]) je hlavní město Ruska s celkem asi 11 551 930 obyvateli (2011), žijícími na ploše o rozloze 1 091 km².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největší město v Evropě. Představuje politické, hospodářské a kulturní centrum země s asi 60 univerzitami a množstvím dalších vysokých škol, kostelů, divadel, muzeí a galerií. Sídlí zde všechna ministerstva, státní úřady i významné firmy a také patriarcha ruské pravoslavné církve.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Historické centrum je staré stovky let, v jeho středu se rozkládá trojúhelníkový Kreml, prohlášený spolu s Rudým náměstím v roce 1990 za světové kulturní dědictví UNESCO.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09120"/>
            <a:ext cx="1783616" cy="2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4139952" y="6237312"/>
            <a:ext cx="2056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č.1 - Znak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Moskvy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první polovině 12. století se dnešní Moskva nalézala na západním okraji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rostovsko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suzdalského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knížectví. Šlo o zemědělský dvorec bojara Štěpána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Kučky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jenž se podle majitele nazýval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Kučkovo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Podle řeky také byl zván Moskva.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Rostovsko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suzdalský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kníže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Jurij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Dolgorukij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zabavil majetek bojara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Kučky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Moskva přešla do knížecího vlastnictví. Z roku 1147 pochází první písemná zmínka o Moskvě,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Jurij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Dolgorukij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pozval svého spojence, novgorodsko-severského knížete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Svjatoslava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na setkání, o kterém letopisec zaznamenal: „Přijď ke mně, bratře, do Moskvy.“ Roku 1156 kníže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Jurij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 souvislosti s posilováním obrany západní hranice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suzdalského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knížectví vybudoval v osadě pevnost, obehnanou dřevěnou palisádou, základ dnešního Kremlu. V počátcích byla Moskva jedno z míst, které mělo obranný charakter a sloužilo jako místo noclehu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suzdalských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knížat. Kromě toho se nacházela na průsečíku několika obchodních cest, což ji přeurčilo pro roli významného ekonomického centra.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Moskevský Kreml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Moskevský Kreml představuje nejstarší část Moskvy, v současnosti jde o hlavní politické, kulturní a duchovní centrum města, které je oficiálním sídlem prezidenta Ruské federace.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 moskevského Kremlu jsou velmi výrazné vnější zdi postavené z neomítaných červených pálených cihel, které jsou vysoké 5 až 19 metrů, dlouhé 2235 metrů, jejích tloušťka dosahuje 3,5 až 6,5 metru, a posílené dvaceti věžemi, nejvyšší - Trojická - měří 79 metrů. Půdorys - nepravidelný trojúhelník, jehož plocha má 277000 m2 cca 27 hektarů. Jeden z největších hradních komplexů na světě.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641948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6586890" y="6488668"/>
            <a:ext cx="255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č.2 – Moskevský Kreml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poměry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Moskva se nalézá v evropské části Ruska na 55,75° severní zeměpisné šířky a 37,62° východní zeměpisné délky. Město leží v průměrné nadmořské výšce 156 metrů v kopcovité krajině mezi řekami Volhou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Okou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na řece Moskvě, přítoku Oky, která se následně vlévá do Volhy. Řeka Moskva protéká územím města v meandrech ve směru severozápad-jihovýchod v délce asi 80 km, má od 120 do 200 metrů našíř. Do Moskvy se v katastru města vlévá další 140 vodních toků, z nichž jen 14 nyní zůstává na povrchu, ostatní byly kanalizovány. V roce 1937 byl otevřen kanál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Moskva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-Volha, který směřuje na sever.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Hranice města tvoří převážně dálniční okruh MKAD dlouhý 109 km, na některých místech však město pokračuje i za něj. Rozloha Moskvy činí v současnosti 1 097,12 km², z toho přibližně třetinu zaujímá zeleň tvořená zhruba 100 parky či lesíky; vodní plochu tvoří kromě řek a kanálů asi 500 rybníků. Kolem města se táhne 30 až 40 km dlouhý pás výletních lesíků s četnými zábavními atrakcemi.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Podnebí je mírné kontinentální. Zima je od polovici listopadu do konce března. V zimě mohou být periody (3-5 dní) silných mrazů s noční teplotou okolo -20 °C, ale výjimečně mohou teploty spadnout až k -30 °C. V prosinci a na začátku ledna bývají často oblevy, kdy teploty stoupají k +5 °C. Přechodná roční období (jaro, podzim) jsou krátká a téměř letní teploty jsou někdy už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záčátkem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dubna. Začátkem června se může krátkodobě ochladit. Léto je od polovici května do začátku září a teploty často dosahují 30 °C.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Nejnižší naměřená teplota za posledních 130 let byla -42,2 °C a byla naměřena 17.ledna 1940 °C. Nejvyšší teplota byla +39 °C a byla naměřena 29.července 2010.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7048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187624" y="6309320"/>
            <a:ext cx="2659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č.3 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Podnebí v Moskvě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Obyvatelstvo (vývoj)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4976" cy="194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51520" y="3717032"/>
            <a:ext cx="2672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č.4 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Vývoj obyvatelstva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Administrativní 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Moskva je rozdělena do dvanácti okresů a ty dále na 125 čtvrtí.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Moskevské okresy jsou tyto (čísla odpovídají číslům na přiloženém plánku):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Zelenograd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Severní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 Severovýchodní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 Severozápadní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5. Centrální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6. Východní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7. Jižní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8. Jihovýchodní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9. Jihozápadní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10. Západní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Novomoskovskij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Troickij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čele každého okresu stojí prefekt, jmenovaný starostou Moskvy a jemu bezprostředně podřízený. Každý okres má také radu sestávající z 11 volených poslanců.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286867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5508104" y="5517232"/>
            <a:ext cx="3377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č.5 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Plánek městských okresů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Kultura a pamětihodnosti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Zastavme se na Rudém náměstí, které je ze tří stran charakterizováno symboly – chrámem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Vasila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Blaženého, mauzoleem V. I. Lenina a obchodním domem GUM (zařazený mezi 10 nejluxusnějších obchodních domů světa, ústřední dvoranu se zastřešením ze skla obklopují galerie s jednotlivými obchody a provozovnami služeb).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Pak následuje Tverská třída, Starý a Nový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Arbat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Starý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Arbat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byl dříve centrem umění a literatury a dnes se zde nachází pestrý, životem pulsující bleší trh. Zato v Novém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Arbatu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jde posedět v některé z restaurací připravující speciality z téměř všech oblastí Ruska.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89040"/>
            <a:ext cx="4104456" cy="273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5148064" y="6165304"/>
            <a:ext cx="3377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č.6 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Rudé náměstí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1456</Words>
  <Application>Microsoft Office PowerPoint</Application>
  <PresentationFormat>Předvádění na obrazovce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Moskva</vt:lpstr>
      <vt:lpstr>Dějiny</vt:lpstr>
      <vt:lpstr>Moskevský Kreml</vt:lpstr>
      <vt:lpstr>Přírodní poměry</vt:lpstr>
      <vt:lpstr>Podnebí</vt:lpstr>
      <vt:lpstr>Obyvatelstvo (vývoj)</vt:lpstr>
      <vt:lpstr>Administrativní dělení</vt:lpstr>
      <vt:lpstr>Kultura a pamětihodnosti</vt:lpstr>
      <vt:lpstr>Kulturní a historické památky</vt:lpstr>
      <vt:lpstr>Leninovo mauzoleum</vt:lpstr>
      <vt:lpstr>Alexandrův sloup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Henrik</dc:creator>
  <cp:lastModifiedBy>Danath</cp:lastModifiedBy>
  <cp:revision>4</cp:revision>
  <dcterms:created xsi:type="dcterms:W3CDTF">2013-06-14T13:16:59Z</dcterms:created>
  <dcterms:modified xsi:type="dcterms:W3CDTF">2013-08-26T12:16:29Z</dcterms:modified>
</cp:coreProperties>
</file>