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2CD-E3E3-4F51-AF16-192AEC9D0E04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9BC49-6266-427F-A11F-A3FFB6C708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C49-6266-427F-A11F-A3FFB6C708F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Bratislava&amp;oldid=103420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Bratislava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Bratislava.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Dělení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Bratislava se dělí na 5 okresů (jedná se o okresy řazené mezi celostátní) a ty dále na 17 městských částí.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81957" cy="44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50422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4067944" y="5661248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Bratislava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Bratislava spolu s Bratislavským krajem se řadí mezi nejbohatší oblasti celého Slovenska; průměrný HDP na obyvatele zde dosahuje 176 % průměru EU; je to nejbohatší region zemí EU, které byly přijaty v roce 2004, druhý je Praha. Je zde nejnižší nezaměstnanost v republice a mnoho lidí ze zbytku země sem cestuje za prací.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096344" cy="41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051720" y="6237312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Budova národní banky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Mnoho obyvatel Bratislavy jsou římskokatoličtí křesťané. Proto také byly budovány ve městě mnohé kostely, hlavně pak v 19. století. To samozřejmě ostře kontrastuje se století dvacátým, které bylo – hlavně ve své druhé polovině – ve znaku potlačování víry. Až teprve na konci 20. století vznikly náboženské stavby nové, paradoxně v okrajových částech města, tj. na sídlištích. V roce 2003 navštívil Bratislavu papež Jan Pavel II., na setkání přišlo až 200 000 lidí.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63228"/>
            <a:ext cx="3096344" cy="37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572000" y="6237312"/>
            <a:ext cx="291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– Katedrála sv. Martina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Bratislava je významnou dopravní křižovatkou; vedou sem čtyři dálnice (D1 (směr Žilina), D2 (směr Brno)), mnohé železniční spoje, na mezinárodním letišti M. R.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Štefánika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přistávají letadla z mnohých zemí i ze Slovenska. Na řece Dunaj existuje čilá říční plavba, a to jak osobní, tak i nákladní.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75856" y="623731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č.10 – Hlavní nádraží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Bratislavě se již tradičně hrají různé sporty. Konají se zde významné sportovní akce, například v roce 2005 finále Davisova poháru; v roce 2011 se zde konalo mistrovství světa v ledním hokeji (spolu s Košicemi). Z toho důvodu byl rekonstruován zimní stadion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Ondreje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Nepely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650806" cy="37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691680" y="6309320"/>
            <a:ext cx="3339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č.11 – Zimní stadion V.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Dzurillu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č.10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 11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Bratislava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http://cs.wikipedia.org/w/index.php?title=Bratislava&amp;oldid=10342065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Bratislava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Bratislava je hlavní a největší město Slovenska (německy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Preßburg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maďarsky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Pozsony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latinsky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Posonium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do roku 1919 slovensky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Prešporok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Prešporek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do roku 1919 česky Prešpurk), centrum Bratislavského kraje a historická metropole někdejších žup Prešpurské a Bratislavské. Rozkládá se na obou březích Dunaje, v jihozápadní části země, při hranici s Maďarskem a Rakouskem. Žije zde 462 603 obyvatel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3201913" cy="37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75856" y="6237312"/>
            <a:ext cx="2274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č.1 - Znak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Bratislavy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Nejstarší známý název města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Braslavespurch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(907). Další zachovaná pojmenování jsou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Brezalauspurch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Poson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(1002),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Brezesburg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(1042),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Bosenburg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(1045),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Brecesburg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(1048),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Bresburc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Brezisburg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Preslawaspurch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(1052); latinsky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Posonium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řecky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Istropolis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maďarsky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Pozsony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německy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Pressburg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 z toho vznikla pojmenování Prešpurk či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Prešporok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Slangově je označována jako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Blava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5112568" cy="37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059832" y="6488668"/>
            <a:ext cx="3339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Bratislava kolem roku 1900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Celé město se rozkládá v severozápadní části Podunajské nížiny, v předhůří Malých Karpat, nedaleko od soutoku Moravy s Dunajem. Právě Malé Karpaty představují část jen málo dotčené přírody, do metropole zasahující jako klín. Dnes jsou upravené jako velký lesopark. Kolem Dunaje se nachází také velké množství slepých ramen s lužními lesy a nivami, některé z nich byly rekultivovány a přebudovány jako parky. 46,8 km² z rozlohy města (110 m² na osobu) tvoří právě příroda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2664296" cy="37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5868144" y="6237312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Obrázky Bratislavy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Poloha Bratislavy v severozápadní části Podunajské nížiny z ní činí jedno z měst s nejteplejším podnebím v celém Slovensku. Okolí města je zemědělsky intenzivně využíváno a patří k nejúrodnějším částem země. Průměrná roční teplota je zde okolo 9,9 °C, v červenci dosahuje 21 °C, v lednu pak -1 °C. Sluneční svit zde činí průměrně 2447 hodin ročně, úhrn srážek pak 401 mm za rok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Okolí Bratislavy bylo osídleno již v dobách neolitu, souvislé osídlení je však datováno až z období let 400 př. n. l. až 50 př. n. l., tehdy tu žili Keltové a měli zde dokonce oppidum (opevněné sídliště) s vlastní mincovnou. Ty nahradili později Germáni; středem řeky poté procházela hranice jejich říše.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 zániku Říma následovalo stěhování národů a do dnešní Bratislavy přišli Slované a také Avaři. V 7. století se město stalo součástí Sámovy říše a později Nitranského knížectví. V 9. století bylo připojeno k říši Velkomoravské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392488" cy="30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619672" y="6165304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Bratislava roku 1735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polovině 19. století však i sem dorazil rozvoj techniky. Od roku 1840 bylo město se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Svätým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Jurem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spojené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koněspřežkou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Rozvíjejí se také buditelské aktivity mezi Slováky a město se stává centrem slovenského národního obrození. V revolučním roce 1848 sehrála Bratislava svoji ne zrovna nevýznamnou úlohu; byly tu přijaty tzv. březnové zákony, které zrušily poddanství v Uhersku. 11. dubna je podepsal a vyhlásil tehdejší císař Ferdinand V. Dobrotivý v dnešním Primaciálním paláci. Při samotné revoluci se Bratislava postavila na stranu Uhrů a proti Vídni; následně však na podzim byla obsazena vojsky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Windischgrätze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na jaře následujícího roku i ruskými silami.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6691"/>
            <a:ext cx="4176464" cy="26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5004048" y="6309320"/>
            <a:ext cx="2505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Primaciální palác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památek se nachází v historickém jádru města. Stará radnice je komplex budov vybudovaných ve 14. a 15. století a dnes je sídlem městského muzea.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Michalská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brána je jediná brána z původních středověkých městských opevnění a je jednou z nejstarších budov ve městě. Univerzitní knihovna, vybudovaná v roce 1756, byla používaná uherským sněmem (parlamentem) v letech 1802-1848.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Městské centrum je charakterizováno mnohými paláci v barokním stylu.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Grassalkovichov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palác, vybudovaný okolo roku 1760, je dnes sídlem slovenského prezidenta a slovenská vláda má své sídlo v bývalém arcibiskupském paláci.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Primaciálném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paláci, dnešním sídlem primátora, byl v roce 1805 podepsán prešpurský mír.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65712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211960" y="6488668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Barokní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Grassalkovičův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palác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Bratislavský hrad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Jeden ze symbolů města je Bratislavský hrad, tyčící se na plošině 85 metrů nad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Dunajem.Hradní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vrch byl obýván od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eneolitu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byl keltské oppidum, část starověké římské hranice, zpevněné sídlo Slovanů a hospodářské, politické a vojenské středisko Velké Moravy. Kamenný hrad byl vybudován v 10. století, když oblast byla součástí Uher, přestaven v 15. století na gotický, v 16. století na renesanční a v 17. století na barokní styl. Přes vládu Marie Terezie byl hrad sídlem v uherské části Habsburské monarchie. V roce 1811 hrad vyhořel do základů a zůstal v ruinách až do 50. let 20. století, když byl rekonstruován v letech 1953–1968 většinou v barokním stylu podle plánů D.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Martinčeka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Piffla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 roce 1961 byla tato stavba vyhlášena Československou národní kulturní památkou. V současné době patří k památkám pouze Slovenské republiky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38482"/>
            <a:ext cx="4026024" cy="283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547664" y="6309320"/>
            <a:ext cx="317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– Bratislavský hrad v noci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1506</Words>
  <Application>Microsoft Office PowerPoint</Application>
  <PresentationFormat>Předvádění na obrazovce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Bratislava</vt:lpstr>
      <vt:lpstr>Název</vt:lpstr>
      <vt:lpstr>Přírodní poměry</vt:lpstr>
      <vt:lpstr>Podnebí</vt:lpstr>
      <vt:lpstr>Historie</vt:lpstr>
      <vt:lpstr>Věk techniky</vt:lpstr>
      <vt:lpstr>Památky</vt:lpstr>
      <vt:lpstr>Bratislavský hrad</vt:lpstr>
      <vt:lpstr>Dělení města</vt:lpstr>
      <vt:lpstr>Ekonomika</vt:lpstr>
      <vt:lpstr>Náboženství</vt:lpstr>
      <vt:lpstr>Doprava</vt:lpstr>
      <vt:lpstr>Sport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4</cp:revision>
  <dcterms:created xsi:type="dcterms:W3CDTF">2013-06-15T07:45:20Z</dcterms:created>
  <dcterms:modified xsi:type="dcterms:W3CDTF">2013-08-26T12:14:13Z</dcterms:modified>
</cp:coreProperties>
</file>