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7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4443A-7732-4944-9184-3C5A26E46028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FE41A-3251-42A4-9331-F6D140019CF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FE41A-3251-42A4-9331-F6D140019CF7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FE41A-3251-42A4-9331-F6D140019CF7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26.8.2013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/index.php?title=Ath%C3%A9ny&amp;oldid=10365274" TargetMode="External"/><Relationship Id="rId2" Type="http://schemas.openxmlformats.org/officeDocument/2006/relationships/hyperlink" Target="http://cs.wikipedia.org/w/index.php?title=Attika&amp;oldid=1017538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s.wikipedia.org/w/index.php?title=V%C4%9B%C5%BE_v%C4%9Btr%C5%AF&amp;oldid=10095817" TargetMode="External"/><Relationship Id="rId4" Type="http://schemas.openxmlformats.org/officeDocument/2006/relationships/hyperlink" Target="http://cs.wikipedia.org/w/index.php?title=Parthen%C3%B3n&amp;oldid=1018772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684213" y="314325"/>
          <a:ext cx="7777163" cy="4385263"/>
        </p:xfrm>
        <a:graphic>
          <a:graphicData uri="http://schemas.openxmlformats.org/drawingml/2006/table">
            <a:tbl>
              <a:tblPr/>
              <a:tblGrid>
                <a:gridCol w="1801489"/>
                <a:gridCol w="2180461"/>
                <a:gridCol w="957500"/>
                <a:gridCol w="247156"/>
                <a:gridCol w="529096"/>
                <a:gridCol w="764373"/>
                <a:gridCol w="1297088"/>
              </a:tblGrid>
              <a:tr h="109902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Obchodní akademie a Střední odborná škola, gen. F. Fajtla, Louny, p.o.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Osvoboditelů 380, Louny</a:t>
                      </a:r>
                    </a:p>
                  </a:txBody>
                  <a:tcPr marL="68583" marR="68583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8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Číslo projektu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CZ.1.07/1.5.00/34.0052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Číslo sady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40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Číslo DUM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3.2._40_01</a:t>
                      </a:r>
                    </a:p>
                  </a:txBody>
                  <a:tcPr marL="68583" marR="6858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Předmět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zeměpis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95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Tematický okruh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Geografická .....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8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Název materiálu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hlavní města Evropy - Athény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8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Autor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Jakub Hnátek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58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Datum tvorby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22.4.2013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Ročník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3. 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42344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Anotace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Prezentace pojednává o informacích tykajících se hlavního města Athény. Jsou zde zahrnuty památky, doprava, vývoj obyvatel…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69019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Metodický pokyn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Sledování a vypisování informací.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3" marR="6858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Skupina 3"/>
          <p:cNvGrpSpPr>
            <a:grpSpLocks/>
          </p:cNvGrpSpPr>
          <p:nvPr/>
        </p:nvGrpSpPr>
        <p:grpSpPr bwMode="auto">
          <a:xfrm>
            <a:off x="1476375" y="381000"/>
            <a:ext cx="3892550" cy="847725"/>
            <a:chOff x="1475656" y="2133600"/>
            <a:chExt cx="3893393" cy="847725"/>
          </a:xfrm>
        </p:grpSpPr>
        <p:pic>
          <p:nvPicPr>
            <p:cNvPr id="6" name="Obrázek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75656" y="2133600"/>
              <a:ext cx="2905125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Obrázek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8024" y="2266949"/>
              <a:ext cx="581025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468313" y="5734050"/>
            <a:ext cx="84248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i="1">
                <a:latin typeface="Calibri" pitchFamily="34" charset="0"/>
              </a:rPr>
              <a:t>Autorem materiálu a všech jeho částí, není-li uvedeno jinak, je Jakub Hnátek</a:t>
            </a:r>
            <a:br>
              <a:rPr lang="cs-CZ" sz="1200" i="1">
                <a:latin typeface="Calibri" pitchFamily="34" charset="0"/>
              </a:rPr>
            </a:br>
            <a:r>
              <a:rPr lang="cs-CZ" sz="1200" i="1">
                <a:latin typeface="Calibri" pitchFamily="34" charset="0"/>
              </a:rPr>
              <a:t>Dostupné z Metodického portálu www.rvp.cz, ISSN: 1802-4785, financovaného z ESF a státního rozpočtu ČR. Provozováno Výzkumným ústavem pedagogickým v Praze.</a:t>
            </a:r>
            <a:r>
              <a:rPr lang="cs-CZ" sz="12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Athénská agora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Centrum antických i dnešních Athén tvoří starověká Agora. I když pojem agora znamená tržiště, v žádném případě to ani dnes, natož v dobách největší slávy, nebylo jen obchodní centrum. Stály zde administrativní budovy, chrámy i soudy. Zde mohl občan města najít veřejné služby i vše, co potřeboval k běžnému životu. Tady se nakupovalo a prodávalo, ale zároveň se dělala politika, pomlouvala vláda i bližní.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Hefaistův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chrám (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Theseion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Hefaisteion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 patří mezi nejzachovalejší antické památky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Nejstarší památky můžeme datovat až do neolitického období, obdivovat můžeme památky od klasického období až po kostel z 11. století našeho letopočtu.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Chrám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Théseion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Héfaisteion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Tento chrám je zasvěcen bohu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Héfaistovi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ochránkyni města, bohyni Athéně. Byl vybudován roku 449 př. n. l. a je dnes nejzachovalejším antickým chrámem vůbec.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Theseion</a:t>
            </a:r>
            <a:r>
              <a:rPr lang="cs-CZ" dirty="0" smtClean="0"/>
              <a:t>-</a:t>
            </a:r>
            <a:r>
              <a:rPr lang="cs-CZ" dirty="0" err="1" smtClean="0"/>
              <a:t>Hefaisteion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6192688" cy="464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1619672" y="6021288"/>
            <a:ext cx="23391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č.6  Chrám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Hefaistův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Parthenón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Parthenón (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Παρθενών,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řec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chrám panen) byl hlavním chrámem antických Athén zasvěceným bohyni Athéně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Parthenos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(Panenské). Byl vystavěn v letech 447 - 438 př. n. l. na athénské Akropoli, kde můžeme jeho trosky spatřit dodnes.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492896"/>
            <a:ext cx="5394176" cy="404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1403648" y="6165304"/>
            <a:ext cx="16850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č.7  Parthenón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Věž větrů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Věž větrů se nachází v Athénách. Jedná se o kombinace vodních a slunečních hodin - je jich tam osm, na každé stěně jedny. Vodní hodiny stály ve věži a sama věž sloužila jako sluneční hodny. Tato 12 metrů vysoká osmiboká stavba o průměru 8 metrů má na každé ze svých stran (ukazují do čtyřech světových stran) reliéfy příslušných větrů. Na vrcholku věže byla korouhvička ukazující směr větru.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996952"/>
            <a:ext cx="489654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1763688" y="6309320"/>
            <a:ext cx="15953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č.8  Věž větrů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č.1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Attika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[online]. c2013 [citováno 15.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http://cs.wikipedia.org/w/index.php?title=Attika&amp;oldid=10175384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č.2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Athény [online]. c2013 [citováno 15.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http://cs.wikipedia.org/w/index.php?title=Ath%C3%A9ny&amp;oldid=10365274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č.3 /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Athény [online]. c2013 [citováno 15.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http://cs.wikipedia.org/w/index.php?title=Ath%C3%A9ny&amp;oldid=10365274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č.4 /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Athény [online]. c2013 [citováno 15.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http://cs.wikipedia.org/w/index.php?title=Ath%C3%A9ny&amp;oldid=10365274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č.5 /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Athény [online]. c2013 [citováno 15.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http://cs.wikipedia.org/w/index.php?title=Ath%C3%A9ny&amp;oldid=10365274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č.6 /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Athény [online]. c2013 [citováno 15.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http://cs.wikipedia.org/w/index.php?title=Ath%C3%A9ny&amp;oldid=10365274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č.7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Parthenón [online]. c2013 [citováno 15.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http://cs.wikipedia.org/w/index.php?title=Parthen%C3%B3n&amp;oldid=10187723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č.8 / 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Wikipedie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: Otevřená encyklopedie: Věž větrů [online]. c2013 [citováno 15. 06. 2013]. Dostupný z WWW: &lt;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http://cs.wikipedia.org/w/index.php?title=V%C4%9B%C5%BE_v%C4%9Btr%C5%AF&amp;oldid=10095817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&gt;</a:t>
            </a:r>
            <a:endParaRPr lang="cs-CZ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Athény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Athény (česky také Atény, řecky 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Αθήνα [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aˈ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ina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]) jsou hlavní město Řecka. Rozkládají se na poloostrově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Attika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poblíž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Sarónského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zálivu. S okolními městy, jako je například přístav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Pireus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vytvářejí aglomeraci čítající přes 4 miliony obyvatel.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924944"/>
            <a:ext cx="2968724" cy="302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3563888" y="5661248"/>
            <a:ext cx="25443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č.1  </a:t>
            </a:r>
            <a:r>
              <a:rPr lang="cs-CZ" dirty="0">
                <a:latin typeface="Arial" pitchFamily="34" charset="0"/>
                <a:cs typeface="Arial" pitchFamily="34" charset="0"/>
              </a:rPr>
              <a:t>-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Poloostrov 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Attika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Vznik Athén spadá až do 3. tisíciletí před naším letopočtem. Kolem roku 1400 př. n. l. byl na Akropoli jako první vybudován královský hrad. Písemně doložené dějiny Athén začínají v 8. století před naším letopočtem. Stát byl tehdy řízen šlechtou. Během času však získávali do té doby bezprávní rolníci a řemeslníci stále více svobody a možností spolurozhodování. Ještě předtím, v roce 621 př. n. l. zaznamenal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Drakón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tehdy platné zákony. Avšak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Drakón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stanovil tak přísné tresty za majetkové přečiny, že se staly příslovečnými jako „drakonické“. Tak za pouhou krádež obilí byl trest smrti. Podstatou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Drakontových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zákonů bylo rozlišení úmyslného zabití (vražda) a neúmyslného zabití. V prvním případě se výkon spravedlnosti ponechával na jednotlivých rodech, ve druhém případě výkon spravedlnosti přecházel na stát, který za neúmyslné zabití stanovoval náhradu (dobytek, otrok).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Architektura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Architektura města Athény je stejně kosmopolitním jako Athény samotné. Je možné zde obdivovat zachovalé původní starořecké památky,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památky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na dobu římského impéria, byzantské svatyně a stejně tak zde můžete sledovat vývoj moderní řecké architektury. Mnoho důležitých budov postavených převážně na konci 19. století bylo navrženo jako kopie antických staveb. Náměstí a parky obohacují sochy řeckých bohů, filozofů, hrdinů bojů za samostatnost Řecka. Většina těchto soch je v antickém stylu. Typickou architekturou athénského 21. století je Olympijský stadión. Zajímavými jsou i jednoduché domky běžných obyvatel postavené v posledních desetiletích.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645024"/>
            <a:ext cx="453650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1691680" y="6237312"/>
            <a:ext cx="26982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č.2  </a:t>
            </a:r>
            <a:r>
              <a:rPr lang="cs-CZ" dirty="0">
                <a:latin typeface="Arial" pitchFamily="34" charset="0"/>
                <a:cs typeface="Arial" pitchFamily="34" charset="0"/>
              </a:rPr>
              <a:t>-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Athénská akropolis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Údaje o městě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Hlavní město Řecka a světová metropole.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Ve městě je nespočet antických památek a jedním z hlavních zdrojů příjmů města je cestovní ruch.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Athény mají vlastní letiště, přístav a tři linky metra, které spojují rozsáhlé části města, zajišťují dopravu například i k přístavu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Pireus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Celá aglomerace se skládá z 38 osad, kde dohromady žije 3,5 milionu obyvatel, z čehož pouhých 40 % tvoří Řekové. Je zde mnoho Albánců nebo Poláků, kteří sem přišli počátkem 90. let, po pádu železné opony.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 ulicích zde jezdí na 4 000 autobusů a nejméně 14 000 taxíků. Obyvatelům města slouží také nepříliš rozsáhlá tramvajová síť.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Ve starověku zde byl uctíván bůh plodnosti, vína a veselí Dionýsos a bohyně moudrosti a věd Athéna.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Dnes zde můžete navštívit 140 divadel – což je více než v Londýně –.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Hustota osídlení je velmi vysoká, čtvrť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Kipseli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na severu Athén je po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Hong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-Kongu nejhustěji osídlené území na světě.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Podle Světové zdravotnické organizace je to nejhlučnější město na světě, Athény patří mezi města s nejnižším poměrem zelených ploch na osobu v Evropě – oficiálně mají jen dva čtvereční metry zeleně na obyvatele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Olympijské Athény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Athény hostily dvakrát letní olympijské hry - I. v roce 1896 a XXVIII. v roce 2004. Roku 1906 byly Athény dějištěm tzv. Meziher, které byly reakcí na neúspěšné hry v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Saint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Louis z roku 1904.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Hry 2004 přinesly městu: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65 000 nových stálých pracovních míst.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Bylo postaveno 120 km nových silnic.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Bylo vysazeno 290 000 nových stromů.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Bylo postaveno nové mezinárodní letiště – 2. v Aténách.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Byla postavena linka aténského metra a postaveno 24 km tramvajových tratí.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Nárůst cestovního ruchu.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 35 % se zvýšila kvalita životního prostředí.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586331"/>
            <a:ext cx="3521968" cy="208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1403648" y="6309320"/>
            <a:ext cx="36985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č.3  </a:t>
            </a:r>
            <a:r>
              <a:rPr lang="cs-CZ" dirty="0">
                <a:latin typeface="Arial" pitchFamily="34" charset="0"/>
                <a:cs typeface="Arial" pitchFamily="34" charset="0"/>
              </a:rPr>
              <a:t>-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Antický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Panathénský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stadion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Významné Athénské stavby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Park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Zappion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Klasicistní budova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Zapion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kde se pořádají výstavy a kongresy. Při olympiádě zde bylo tiskové středisko.</a:t>
            </a:r>
          </a:p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Olympeion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Olympeion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Hadriánův oblouk pohledem z Akropole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Chrám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Olympeion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je největší dochovaný v Řecku. Z původních 104 korintských sloupů se dochovalo jen patnáct o výšce 17 metrů. Na délku chrám čítal asi 96 m a na šířku zhruba 40 m.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Hadriánův oblouk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Je téměř 1900 let starý a pochází z počátku našeho letopočtu. Tehdy, pod římskou nadvládou, nechal císař Hadrián rozšířit město o celou jednu městskou čtvrť. Brána stojí na hranici mezi Starým a Novým městem. Směrem k Akropoli na ní je napsáno „Toto je město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Théseovo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staré město“ a na druhé straně je napsáno „Toto je město Hadriánovo, nikoli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Théseovo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“.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Olympeion</a:t>
            </a:r>
            <a:r>
              <a:rPr lang="cs-CZ" dirty="0" smtClean="0"/>
              <a:t> a Hadriánův oblouk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96752"/>
            <a:ext cx="6114256" cy="439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1547664" y="5733256"/>
            <a:ext cx="39164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č.4  </a:t>
            </a:r>
            <a:r>
              <a:rPr lang="cs-CZ" dirty="0">
                <a:latin typeface="Arial" pitchFamily="34" charset="0"/>
                <a:cs typeface="Arial" pitchFamily="34" charset="0"/>
              </a:rPr>
              <a:t>-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Olympeion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a Hadriánův oblouk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Akropolis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Stejně jako je Pražský hrad symbolem a dominantou Prahy, je Akropolis dominantou a symbolem Athén. Akropole byla ve starověku a pak i ve středověku díky své poloze pevností.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Akropolis byla zejména náboženským centrem obce, ale také přirozeným opěrným bodem v Athénách, o který se opírali ti, kdo chtěli Athény ovládat silou. Byla opevněna již předchůdci Řeků v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Attice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Pelasgy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Zbytky jejich mohutného opevnění je možno vidět ještě dnes. Největší rozmach stavební činnosti na Akropoli spadá do doby největšího rozmachu Athénské moci - do doby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Periklovy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Tehdy byly postaveny stavby, nad kterými musíme stát v úžasu ještě dnes, kdy již leží v rozvalinách. Působí na nás nejen svoji mohutností, ale i vyspělým estetickým dojmem.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005064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6444208" y="6237312"/>
            <a:ext cx="15184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č.5  Akropole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1486</Words>
  <Application>Microsoft Office PowerPoint</Application>
  <PresentationFormat>Předvádění na obrazovce (4:3)</PresentationFormat>
  <Paragraphs>102</Paragraphs>
  <Slides>14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Snímek 1</vt:lpstr>
      <vt:lpstr>Athény</vt:lpstr>
      <vt:lpstr>Historie</vt:lpstr>
      <vt:lpstr>Architektura</vt:lpstr>
      <vt:lpstr>Údaje o městě</vt:lpstr>
      <vt:lpstr>Olympijské Athény</vt:lpstr>
      <vt:lpstr>Významné Athénské stavby</vt:lpstr>
      <vt:lpstr>Olympeion a Hadriánův oblouk</vt:lpstr>
      <vt:lpstr>Akropolis</vt:lpstr>
      <vt:lpstr>Athénská agora</vt:lpstr>
      <vt:lpstr>Theseion-Hefaisteion</vt:lpstr>
      <vt:lpstr>Parthenón</vt:lpstr>
      <vt:lpstr>Věž větrů</vt:lpstr>
      <vt:lpstr>Zdroj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Henrik</dc:creator>
  <cp:lastModifiedBy>Danath</cp:lastModifiedBy>
  <cp:revision>5</cp:revision>
  <dcterms:created xsi:type="dcterms:W3CDTF">2013-06-15T08:09:46Z</dcterms:created>
  <dcterms:modified xsi:type="dcterms:W3CDTF">2013-08-26T12:14:02Z</dcterms:modified>
</cp:coreProperties>
</file>