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E49DB-F835-49A0-98DB-12E0F0A1E474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607A4-F782-454C-BB71-66BDF0351D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967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56FFB-5D77-45F7-9451-06B1BBA0FBE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73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80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8641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190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71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13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103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97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34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98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4261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09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1E5BA-BA4A-4FA4-A4D4-E76E69928A3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815BC-4D35-4075-928D-F18923ED97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71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350338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Statistika – její postavení a úlohy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srpen 2013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seznamuje s historií statistiky, jejím významem a úlohou a uvádí základní pojmy používané ve statistice.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pod vedením vyučující doplňují svými poznatky a zkušenostmi se statistikou ze života.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02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9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Statistika</a:t>
            </a:r>
            <a:br>
              <a:rPr lang="cs-CZ" sz="49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cs-CZ" sz="49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cs-CZ" sz="49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její postavení a úlohy</a:t>
            </a:r>
            <a:endParaRPr lang="cs-CZ" sz="49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0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Historie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91264" cy="4525963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existuje od starověku – zabývala se sběrem údajů o obyvatelstvu (Čína, Egypt) a i o jeho majetku (Řecko)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od poč. 20. století se stala moderní metodologickou vědou, která sloužila ke zpracování výsledků a k jejich zevšeobecňování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od 30. let vznikají základy matematické statistiky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ve 40. až 50. letech zpracována většina hlavních statistických metod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další rozvoj je spjat s rozvojem výpočetní techniky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825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Statistika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věda metodologická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poskytuje určité metody, které jsou používány i v jiných vědních disciplínách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věda o sběru a zpracování hromadných údajů (takové, které se opakují a vyskytují se mnohokrát)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vychází hodně z matematiky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jako pomocná vědní disciplína dnes pronikla do všech oborů lidské činnosti (ekonomie, sociologie, biologie, technika,…)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72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Úkoly statistiky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nástroj poznání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– ze zjištěných informací umožňuje vytvořit obraz o skutečnosti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poznání věcné - porovnání počtů, průměrů,…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poznání časové -  zjištěné hodnoty porovnává v čase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poznání prostorové - zjištěné hodnoty porovnává místně</a:t>
            </a:r>
          </a:p>
          <a:p>
            <a:pPr marL="457200" lvl="1" indent="0">
              <a:buNone/>
            </a:pP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n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ástroj rozhodování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vytváří určité závěry k přijetí potřebných opatření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00974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Základní pojmy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s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tatistika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– zkoumá hromadné jevy u osob, organizací, věcí, událostí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statistická jednotka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jednotlivý prvek (osoba, organizace, věc,…), který je nositelem určitých vlastností. Před započetím statistického zkoumání musí být přesně vymezená z hlediska věcného, prostorového i časového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statistický soubor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soubor statistických jednotek, rozlišujeme dva druhy	</a:t>
            </a: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základní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(všechny dostupné statistické jednotky) a </a:t>
            </a: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výběrový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(část jednotek ze základního souboru)</a:t>
            </a:r>
            <a:endParaRPr lang="cs-CZ" sz="2400" u="sng" dirty="0" smtClean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585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Základní pojmy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statistický znak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vlastnosti statistických jednotek (věk, rodinný stav, pohlaví, počty,…). Nabývají různých obměn a je možné je rozdělit podle různých hledisek: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podle množství obměn – </a:t>
            </a: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alternativní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(pouze dvě varianty, např. pohlaví) nebo </a:t>
            </a: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množné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(více, než dvě obměny)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podle způsobu vyjádření – </a:t>
            </a: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kvantitativní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(číselné, např. věk, délka, čas,…) nebo </a:t>
            </a: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kvalitativní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(slovní, např. barvy, pohlaví, pracovní zařazení,… ) 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0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Etapy statistických prací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Statistické zjišťování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organizované získávání a shromažďování údajů o hromadných jevech a procesech (dotazníky, ankety, rozhovory,…)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Statistické zpracování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třídění získaných údajů podle zvolených hledisek, výpočet potřebných charakteristik (ručně, pomocí výpočetní techniky)    a jejich publikace (slovní popis, tabulky, grafy,…)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Statistický rozbor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z dosažených výsledků vyvozuje závěry a navrhuje vhodná opatření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638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zdroje:</a:t>
            </a: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BURDA, Zdeněk.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Statistika pro obchodní akademie.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Praha: Nakladatelství Fortuna, 2009. ISBN 80-7168-963-7.</a:t>
            </a:r>
          </a:p>
          <a:p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ŘEZANKOVÁ, Hana a LÖSTER, Tomáš.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Úvod do statistiky. 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Praha: VŠE v Praze, Nakladatelství </a:t>
            </a:r>
            <a:r>
              <a:rPr lang="cs-CZ" alt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Oeconomica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2009. ISBN 978-80-245-1514-4.</a:t>
            </a:r>
          </a:p>
          <a:p>
            <a:endParaRPr lang="cs-CZ" altLang="cs-CZ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STRÁDALOVÁ, Jarmila a KUBÁTOVÁ, Květa.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Vybrané kapitoly ze statistiky I.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Praha: Univerzita Karlova – Nakladatelství Karolinum, 1997. ISBN 80-7184-493-4.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268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571</Words>
  <Application>Microsoft Office PowerPoint</Application>
  <PresentationFormat>Předvádění na obrazovce (4:3)</PresentationFormat>
  <Paragraphs>68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Prezentace aplikace PowerPoint</vt:lpstr>
      <vt:lpstr>Statistika -  její postavení a úlohy</vt:lpstr>
      <vt:lpstr>Historie</vt:lpstr>
      <vt:lpstr>Statistika</vt:lpstr>
      <vt:lpstr>Úkoly statistiky</vt:lpstr>
      <vt:lpstr>Základní pojmy</vt:lpstr>
      <vt:lpstr>Základní pojmy</vt:lpstr>
      <vt:lpstr>Etapy statistických prací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 její postavení a úlohy</dc:title>
  <dc:creator>Doma</dc:creator>
  <cp:lastModifiedBy>Owner</cp:lastModifiedBy>
  <cp:revision>11</cp:revision>
  <dcterms:created xsi:type="dcterms:W3CDTF">2013-08-13T07:47:23Z</dcterms:created>
  <dcterms:modified xsi:type="dcterms:W3CDTF">2014-03-29T16:28:57Z</dcterms:modified>
</cp:coreProperties>
</file>