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79" r:id="rId6"/>
    <p:sldId id="278" r:id="rId7"/>
    <p:sldId id="280" r:id="rId8"/>
    <p:sldId id="274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913"/>
    <a:srgbClr val="4C2504"/>
    <a:srgbClr val="673105"/>
    <a:srgbClr val="452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2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9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40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6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9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6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0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8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8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1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91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64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00882"/>
              </p:ext>
            </p:extLst>
          </p:nvPr>
        </p:nvGraphicFramePr>
        <p:xfrm>
          <a:off x="724449" y="980728"/>
          <a:ext cx="7713973" cy="3477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3.2._26_20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20 -  Poutače ve výkladní skříni 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3. 2014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465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seznámeni s technikami v aranžování, materiály, s  odbornými termíny v předmětu Aranžování.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5" y="119675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55638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576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1"/>
          <p:cNvSpPr txBox="1"/>
          <p:nvPr/>
        </p:nvSpPr>
        <p:spPr>
          <a:xfrm>
            <a:off x="1670406" y="1544309"/>
            <a:ext cx="595597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dirty="0" smtClean="0">
                <a:solidFill>
                  <a:srgbClr val="FFFF00"/>
                </a:solidFill>
                <a:latin typeface="Tempus Sans ITC" pitchFamily="82"/>
              </a:rPr>
              <a:t>  Aranžování  18</a:t>
            </a:r>
            <a:endParaRPr lang="cs-CZ" sz="6600" b="1" i="0" u="none" strike="noStrike" kern="1200" cap="none" spc="0" baseline="0" dirty="0">
              <a:solidFill>
                <a:srgbClr val="FFFF00"/>
              </a:solidFill>
              <a:uFillTx/>
              <a:latin typeface="Tempus Sans ITC" pitchFamily="8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65514" y="2717284"/>
            <a:ext cx="6582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00B0F0"/>
                </a:solidFill>
                <a:latin typeface="Tempus Sans ITC" pitchFamily="82" charset="0"/>
              </a:rPr>
              <a:t>Poutače ve výkladní                    </a:t>
            </a:r>
          </a:p>
          <a:p>
            <a:r>
              <a:rPr lang="cs-CZ" sz="5400" b="1" dirty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cs-CZ" sz="5400" b="1" dirty="0" smtClean="0">
                <a:solidFill>
                  <a:srgbClr val="00B0F0"/>
                </a:solidFill>
                <a:latin typeface="Tempus Sans ITC" pitchFamily="82" charset="0"/>
              </a:rPr>
              <a:t>           skříni</a:t>
            </a:r>
          </a:p>
        </p:txBody>
      </p:sp>
    </p:spTree>
    <p:extLst>
      <p:ext uri="{BB962C8B-B14F-4D97-AF65-F5344CB8AC3E}">
        <p14:creationId xmlns:p14="http://schemas.microsoft.com/office/powerpoint/2010/main" val="1265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467544" y="954564"/>
            <a:ext cx="7688116" cy="5575490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1623140"/>
            <a:ext cx="5479902" cy="411766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162345" y="954564"/>
            <a:ext cx="3532020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Upoutávají pozornost zákazníka.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Jsou z různých materiálů.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Dnes nejčastěji používané jsou trojrozměrné, plošné,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Zvukové, světelné, kombinované již podléhají novým technologiím.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380719" y="6025016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2" name="Obdélník 1"/>
          <p:cNvSpPr/>
          <p:nvPr/>
        </p:nvSpPr>
        <p:spPr>
          <a:xfrm>
            <a:off x="677018" y="329037"/>
            <a:ext cx="2398269" cy="1053645"/>
          </a:xfrm>
          <a:prstGeom prst="rect">
            <a:avLst/>
          </a:prstGeom>
          <a:solidFill>
            <a:srgbClr val="92D05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algn="ctr"/>
            <a:r>
              <a:rPr lang="cs-CZ" sz="4400" b="1" dirty="0" smtClean="0">
                <a:solidFill>
                  <a:srgbClr val="4C2504"/>
                </a:solidFill>
                <a:latin typeface="Calibri" pitchFamily="34" charset="0"/>
              </a:rPr>
              <a:t>Poutače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0984" y="5279143"/>
            <a:ext cx="3140718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Každý poutač má uplatnění podle jeho výroby – plošné jsou nejpočetnější.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097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92080" y="5589240"/>
            <a:ext cx="930883" cy="246221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2179" y="1151055"/>
            <a:ext cx="5778716" cy="43340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6" y="1151055"/>
            <a:ext cx="29549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Poutač je klasickým propagačním prostředkem.</a:t>
            </a:r>
          </a:p>
          <a:p>
            <a:r>
              <a:rPr lang="cs-CZ" sz="2800" b="1" dirty="0" smtClean="0"/>
              <a:t>Má tradici.</a:t>
            </a:r>
          </a:p>
          <a:p>
            <a:r>
              <a:rPr lang="cs-CZ" sz="2800" b="1" dirty="0" smtClean="0"/>
              <a:t>Obsahuje jasné textové sdělení, </a:t>
            </a:r>
          </a:p>
          <a:p>
            <a:r>
              <a:rPr lang="cs-CZ" sz="2800" b="1" dirty="0" smtClean="0"/>
              <a:t>či fotografii, nebo sám o sobě sděluje, čím je.</a:t>
            </a:r>
          </a:p>
          <a:p>
            <a:r>
              <a:rPr lang="cs-CZ" sz="2800" b="1" dirty="0" smtClean="0"/>
              <a:t>(trojrozměrné).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9042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068" y="1417446"/>
            <a:ext cx="6612283" cy="49592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80960" y="720278"/>
            <a:ext cx="7507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Firmy využívají technologie polepů jako poutač prodejny. Jsou poutače venkovní a interiérové.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020272" y="5516863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9903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444208" y="582714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683" y="217171"/>
            <a:ext cx="4984429" cy="663341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724128" y="1628800"/>
            <a:ext cx="273630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Fotografie s vtipem a humorem jsou trhákem doby.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83812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56176" y="631549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728224"/>
            <a:ext cx="4290850" cy="57103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95736" y="543280"/>
            <a:ext cx="576064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Množství poutačů a jejich typů je obrovské díky reklamě a propagaci.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90293" y="2132856"/>
            <a:ext cx="326264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Města jsou plná rozmanitosti poutačů, jejich odlišnost, image, způsob výroby je od sebe vzájemně</a:t>
            </a:r>
          </a:p>
          <a:p>
            <a:r>
              <a:rPr lang="cs-CZ" sz="2400" b="1" dirty="0" smtClean="0"/>
              <a:t>nezaměnitelně rozlišuje.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344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51520" y="548680"/>
            <a:ext cx="8352927" cy="630399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477928"/>
            <a:ext cx="18002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 Pracovní list:</a:t>
            </a:r>
            <a:endParaRPr lang="cs-C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43846" y="1469296"/>
            <a:ext cx="44261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Vytvoř návrh na vtipný poutač pro tebou vybrané zboží nebo službu (např</a:t>
            </a:r>
            <a:r>
              <a:rPr lang="cs-CZ" sz="2400" b="1" dirty="0">
                <a:solidFill>
                  <a:srgbClr val="7030A0"/>
                </a:solidFill>
              </a:rPr>
              <a:t>.</a:t>
            </a:r>
            <a:r>
              <a:rPr lang="cs-CZ" sz="2400" b="1" dirty="0" smtClean="0">
                <a:solidFill>
                  <a:srgbClr val="7030A0"/>
                </a:solidFill>
              </a:rPr>
              <a:t> kosmetický salón…):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88767" y="3038955"/>
            <a:ext cx="467843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Na formát čtvrtky A4 nakresli plošný poutač tak</a:t>
            </a:r>
            <a:r>
              <a:rPr lang="cs-CZ" sz="2000" b="1" dirty="0" smtClean="0"/>
              <a:t>, </a:t>
            </a:r>
            <a:r>
              <a:rPr lang="cs-CZ" sz="2000" b="1" dirty="0" smtClean="0"/>
              <a:t>aby bylo zřejmé, z jakého materiálu je </a:t>
            </a:r>
            <a:r>
              <a:rPr lang="cs-CZ" sz="2000" b="1" dirty="0" smtClean="0"/>
              <a:t>vyrobený</a:t>
            </a:r>
            <a:r>
              <a:rPr lang="cs-CZ" sz="2000" b="1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Text poutače volitelný.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Písmo, jeho tvar, barva, volitelné.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Použij vlastní kreativitu a originalitu.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Text může být jako slogan, vtipný text apod.</a:t>
            </a:r>
          </a:p>
        </p:txBody>
      </p:sp>
    </p:spTree>
    <p:extLst>
      <p:ext uri="{BB962C8B-B14F-4D97-AF65-F5344CB8AC3E}">
        <p14:creationId xmlns:p14="http://schemas.microsoft.com/office/powerpoint/2010/main" val="21281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16624" y="2646040"/>
            <a:ext cx="5910749" cy="782960"/>
          </a:xfrm>
          <a:prstGeom prst="rect">
            <a:avLst/>
          </a:prstGeom>
          <a:solidFill>
            <a:srgbClr val="71730D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chemeClr val="bg1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616624" y="3923754"/>
            <a:ext cx="5910749" cy="954107"/>
          </a:xfrm>
          <a:prstGeom prst="rect">
            <a:avLst/>
          </a:prstGeom>
          <a:solidFill>
            <a:srgbClr val="71730D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archiv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autora, KODĚROVÁ,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Zuzana.: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fotografie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galerie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©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c.zuk  </a:t>
            </a:r>
          </a:p>
          <a:p>
            <a:pPr>
              <a:lnSpc>
                <a:spcPct val="80000"/>
              </a:lnSpc>
            </a:pP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   2000-2014</a:t>
            </a:r>
          </a:p>
          <a:p>
            <a:pPr>
              <a:lnSpc>
                <a:spcPct val="80000"/>
              </a:lnSpc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SZALAY</a:t>
            </a:r>
            <a:r>
              <a:rPr lang="cs-CZ" sz="1400" b="1" dirty="0"/>
              <a:t>, Julius. </a:t>
            </a:r>
            <a:r>
              <a:rPr lang="cs-CZ" sz="1400" b="1" i="1" dirty="0"/>
              <a:t>Aranžování</a:t>
            </a:r>
            <a:r>
              <a:rPr lang="cs-CZ" sz="1400" b="1" dirty="0"/>
              <a:t>. Praha: SPN, 1983</a:t>
            </a:r>
            <a:r>
              <a:rPr lang="cs-CZ" sz="1400" b="1" dirty="0" smtClean="0"/>
              <a:t>,</a:t>
            </a:r>
            <a:r>
              <a:rPr lang="cs-CZ" sz="1400" dirty="0"/>
              <a:t> </a:t>
            </a:r>
            <a:r>
              <a:rPr lang="cs-CZ" sz="1400" b="1" dirty="0"/>
              <a:t>ISBN 14-497-83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Autorem fotografií, není-li uvedeno jinak, je Zuzana Koděrová. Autor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(Zuzana Koděrová)souhlasí s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0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430</Words>
  <Application>Microsoft Office PowerPoint</Application>
  <PresentationFormat>Předvádění na obrazovce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106</cp:revision>
  <dcterms:created xsi:type="dcterms:W3CDTF">2014-05-03T20:14:28Z</dcterms:created>
  <dcterms:modified xsi:type="dcterms:W3CDTF">2014-05-07T20:32:14Z</dcterms:modified>
</cp:coreProperties>
</file>