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79" r:id="rId6"/>
    <p:sldId id="278" r:id="rId7"/>
    <p:sldId id="280" r:id="rId8"/>
    <p:sldId id="274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913"/>
    <a:srgbClr val="4C2504"/>
    <a:srgbClr val="673105"/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24137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3.2._26_18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18-  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Poutače ve výkladní skříni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3. 2014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 v aranžování, materiály,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670406" y="1544309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FFFF00"/>
                </a:solidFill>
                <a:latin typeface="Tempus Sans ITC" pitchFamily="82"/>
              </a:rPr>
              <a:t>  Aranžování  18</a:t>
            </a:r>
            <a:endParaRPr lang="cs-CZ" sz="6600" b="1" i="0" u="none" strike="noStrike" kern="1200" cap="none" spc="0" baseline="0" dirty="0">
              <a:solidFill>
                <a:srgbClr val="FFFF0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65514" y="2717284"/>
            <a:ext cx="6582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rgbClr val="00B0F0"/>
                </a:solidFill>
                <a:latin typeface="Tempus Sans ITC" pitchFamily="82" charset="0"/>
              </a:rPr>
              <a:t>Poutače ve výkladní                    </a:t>
            </a:r>
          </a:p>
          <a:p>
            <a:r>
              <a:rPr lang="cs-CZ" sz="5400" b="1" dirty="0">
                <a:solidFill>
                  <a:srgbClr val="00B0F0"/>
                </a:solidFill>
                <a:latin typeface="Tempus Sans ITC" pitchFamily="82" charset="0"/>
              </a:rPr>
              <a:t> </a:t>
            </a:r>
            <a:r>
              <a:rPr lang="cs-CZ" sz="5400" b="1" dirty="0" smtClean="0">
                <a:solidFill>
                  <a:srgbClr val="00B0F0"/>
                </a:solidFill>
                <a:latin typeface="Tempus Sans ITC" pitchFamily="82" charset="0"/>
              </a:rPr>
              <a:t>           skříni</a:t>
            </a: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368" y="1073275"/>
            <a:ext cx="3966990" cy="52793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162345" y="954564"/>
            <a:ext cx="3532020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Upoutávají pozornost zákazníka.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Jsou z různých materiálů.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Dnes nejčastěji používané jsou trojrozměrné, plošné,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Zvukové, světelné, kombinované již podléhají novým </a:t>
            </a:r>
            <a:r>
              <a:rPr lang="cs-CZ" sz="2400" b="1" dirty="0" err="1" smtClean="0"/>
              <a:t>technilogiím</a:t>
            </a:r>
            <a:r>
              <a:rPr lang="cs-CZ" sz="2400" b="1" dirty="0" smtClean="0"/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Obdélník 1"/>
          <p:cNvSpPr/>
          <p:nvPr/>
        </p:nvSpPr>
        <p:spPr>
          <a:xfrm>
            <a:off x="677018" y="329037"/>
            <a:ext cx="2398269" cy="1053645"/>
          </a:xfrm>
          <a:prstGeom prst="rect">
            <a:avLst/>
          </a:prstGeom>
          <a:solidFill>
            <a:srgbClr val="FFFF00"/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4400" b="1" dirty="0" smtClean="0">
                <a:solidFill>
                  <a:srgbClr val="4C2504"/>
                </a:solidFill>
                <a:latin typeface="Calibri" pitchFamily="34" charset="0"/>
              </a:rPr>
              <a:t>Poutače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5432713"/>
            <a:ext cx="314071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Vystavené retro vozidlo jako poutač firmy.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30583"/>
            <a:ext cx="4733499" cy="62994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0032" y="1564436"/>
            <a:ext cx="2954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Poutačem může být i dokonalá krása složité dekorace.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067" y="1412776"/>
            <a:ext cx="6612285" cy="49685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80961" y="720278"/>
            <a:ext cx="7088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Firmy využívají nové technologie pro poutače.</a:t>
            </a:r>
          </a:p>
          <a:p>
            <a:r>
              <a:rPr lang="cs-CZ" sz="2800" b="1" dirty="0" smtClean="0"/>
              <a:t>Zde promítání historie vzniku firmy a kvality zboží.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380719" y="602501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903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76055" y="580430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60" y="480030"/>
            <a:ext cx="4616161" cy="61433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92080" y="1916832"/>
            <a:ext cx="273630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I takové poutače mohou lákat…zejména menší děti je mají </a:t>
            </a:r>
          </a:p>
          <a:p>
            <a:r>
              <a:rPr lang="cs-CZ" sz="2400" b="1" dirty="0" smtClean="0"/>
              <a:t>v oblibě.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381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56176" y="631549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46" y="546349"/>
            <a:ext cx="7599530" cy="57103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91680" y="751890"/>
            <a:ext cx="576064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Množství poutačů a jejich typů je obrovské díky reklamě a propagaci.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344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69849" y="2106455"/>
            <a:ext cx="44261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Vytvoř návrh na plastický poutač pro domácí potřeby: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835696" y="3700676"/>
            <a:ext cx="4894455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Na formát čtvrtky A4 nakresli prostorový poutač tak, aby bylo zřejmé, z jakého materiálu je  vyrobený.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Text poutače volitelný.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Písmo, jeho tvar, barva, volitelné.</a:t>
            </a:r>
          </a:p>
        </p:txBody>
      </p:sp>
    </p:spTree>
    <p:extLst>
      <p:ext uri="{BB962C8B-B14F-4D97-AF65-F5344CB8AC3E}">
        <p14:creationId xmlns:p14="http://schemas.microsoft.com/office/powerpoint/2010/main" val="21281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365</Words>
  <Application>Microsoft Office PowerPoint</Application>
  <PresentationFormat>Předvádění na obrazovce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106</cp:revision>
  <dcterms:created xsi:type="dcterms:W3CDTF">2014-05-03T20:14:28Z</dcterms:created>
  <dcterms:modified xsi:type="dcterms:W3CDTF">2014-05-07T20:37:01Z</dcterms:modified>
</cp:coreProperties>
</file>