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79" r:id="rId6"/>
    <p:sldId id="278" r:id="rId7"/>
    <p:sldId id="274" r:id="rId8"/>
    <p:sldId id="26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913"/>
    <a:srgbClr val="4C2504"/>
    <a:srgbClr val="673105"/>
    <a:srgbClr val="452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29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39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40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65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98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6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09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18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89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91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91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64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43160"/>
              </p:ext>
            </p:extLst>
          </p:nvPr>
        </p:nvGraphicFramePr>
        <p:xfrm>
          <a:off x="724449" y="980728"/>
          <a:ext cx="7713973" cy="3477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3.2._26_17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17 – Využití odpadového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3. 2014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5465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seznámeni s technikami v aranžování, materiály, s  odbornými termíny v předmětu Aranžování.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5" y="1196752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55638" y="6530054"/>
            <a:ext cx="342131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1576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1"/>
          <p:cNvSpPr txBox="1"/>
          <p:nvPr/>
        </p:nvSpPr>
        <p:spPr>
          <a:xfrm>
            <a:off x="1670406" y="1544309"/>
            <a:ext cx="595597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dirty="0" smtClean="0">
                <a:solidFill>
                  <a:srgbClr val="FFC000"/>
                </a:solidFill>
                <a:latin typeface="Tempus Sans ITC" pitchFamily="82"/>
              </a:rPr>
              <a:t>  Aranžování  17</a:t>
            </a:r>
            <a:endParaRPr lang="cs-CZ" sz="6600" b="1" i="0" u="none" strike="noStrike" kern="1200" cap="none" spc="0" baseline="0" dirty="0">
              <a:solidFill>
                <a:srgbClr val="FFC000"/>
              </a:solidFill>
              <a:uFillTx/>
              <a:latin typeface="Tempus Sans ITC" pitchFamily="82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665514" y="2717284"/>
            <a:ext cx="6582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00B050"/>
                </a:solidFill>
                <a:latin typeface="Tempus Sans ITC" pitchFamily="82" charset="0"/>
              </a:rPr>
              <a:t>Využití odpadového materiálu</a:t>
            </a:r>
          </a:p>
        </p:txBody>
      </p:sp>
    </p:spTree>
    <p:extLst>
      <p:ext uri="{BB962C8B-B14F-4D97-AF65-F5344CB8AC3E}">
        <p14:creationId xmlns:p14="http://schemas.microsoft.com/office/powerpoint/2010/main" val="1265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467544" y="954564"/>
            <a:ext cx="7688116" cy="5575490"/>
          </a:xfrm>
          <a:prstGeom prst="rect">
            <a:avLst/>
          </a:prstGeom>
          <a:solidFill>
            <a:srgbClr val="00206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79712" y="408259"/>
            <a:ext cx="5904656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Odpadový materiál v aranžování</a:t>
            </a:r>
            <a:endParaRPr lang="cs-CZ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617" y="2249138"/>
            <a:ext cx="4058776" cy="304408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788428" y="2420888"/>
            <a:ext cx="353202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Papírové zbytky z dekorací.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Dřevěné latě.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Polystyrenové odřezky.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Zbytky látek.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Zbytky sušin apod.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380719" y="6025016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050006" y="5101686"/>
            <a:ext cx="410445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Veškerý materiál jako zbytkový můžeme uplatnit ještě v drobné další výrobě dekorace.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7097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"/>
          <p:cNvSpPr/>
          <p:nvPr/>
        </p:nvSpPr>
        <p:spPr>
          <a:xfrm>
            <a:off x="677018" y="329037"/>
            <a:ext cx="2398269" cy="1053645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anchor="ctr" anchorCtr="0" compatLnSpc="1"/>
          <a:lstStyle/>
          <a:p>
            <a:pPr algn="ctr"/>
            <a:r>
              <a:rPr lang="cs-CZ" sz="4400" b="1" dirty="0" smtClean="0">
                <a:solidFill>
                  <a:srgbClr val="4C2504"/>
                </a:solidFill>
                <a:latin typeface="Calibri" pitchFamily="34" charset="0"/>
              </a:rPr>
              <a:t>Papír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097501" y="616530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2" name="Picture 2" descr="C:\Users\Koděrová\Desktop\dum pracovní\AR\papír-pleetení z papí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82" y="1556792"/>
            <a:ext cx="6117319" cy="27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83902" y="4767076"/>
            <a:ext cx="5909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 papíru se dají uplést dekorační předměty jednoduchým splétáním smotaných zbytků papírů.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9042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"/>
          <p:cNvSpPr/>
          <p:nvPr/>
        </p:nvSpPr>
        <p:spPr>
          <a:xfrm>
            <a:off x="677018" y="329037"/>
            <a:ext cx="3174902" cy="1053645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anchor="ctr" anchorCtr="0" compatLnSpc="1"/>
          <a:lstStyle/>
          <a:p>
            <a:pPr algn="ctr"/>
            <a:r>
              <a:rPr lang="cs-CZ" sz="4400" b="1" dirty="0" smtClean="0">
                <a:solidFill>
                  <a:srgbClr val="4C2504"/>
                </a:solidFill>
                <a:latin typeface="Calibri" pitchFamily="34" charset="0"/>
              </a:rPr>
              <a:t>Kašírování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2886" y="296052"/>
            <a:ext cx="4805507" cy="63953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77018" y="1844824"/>
            <a:ext cx="25519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Zbytkový papír se namáčí, vzniká hmota, která se dá velmi dobře tvarovat na připravené pletivové konstrukce.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914014" y="1405957"/>
            <a:ext cx="9308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444208" y="5827147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802" y="362421"/>
            <a:ext cx="7344816" cy="551898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541497" y="751231"/>
            <a:ext cx="273630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Papír se barví běžnými barvami (po zaschnutí).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72200" y="2828853"/>
            <a:ext cx="9308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2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73024"/>
            <a:ext cx="8938513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251520" y="548680"/>
            <a:ext cx="8352927" cy="630399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477928"/>
            <a:ext cx="18002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 Pracovní list:</a:t>
            </a:r>
            <a:endParaRPr lang="cs-CZ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3841" y="1988840"/>
            <a:ext cx="442614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Ze zbytku papíru vytvoř </a:t>
            </a:r>
            <a:r>
              <a:rPr lang="cs-CZ" sz="2000" b="1" smtClean="0">
                <a:solidFill>
                  <a:schemeClr val="tx2">
                    <a:lumMod val="50000"/>
                  </a:schemeClr>
                </a:solidFill>
              </a:rPr>
              <a:t>pletením malou dekorační </a:t>
            </a: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misku:</a:t>
            </a:r>
            <a:r>
              <a:rPr lang="cs-CZ" sz="2400" b="1" dirty="0" smtClean="0">
                <a:solidFill>
                  <a:srgbClr val="00B0F0"/>
                </a:solidFill>
              </a:rPr>
              <a:t>      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9633" y="3038956"/>
            <a:ext cx="4600356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Sroluj zbytkový papír do papírových ruliček.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Papírové ruličky ponechej bez barevné úpravy tak, jak jsou i s tiskem.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Papírové ruličky (trubičky splétej do sebe, najdi si systém a do kruhového splétání papírových trubiček můžeš přidat lepidlo pro pevnější spoj).</a:t>
            </a:r>
          </a:p>
        </p:txBody>
      </p:sp>
    </p:spTree>
    <p:extLst>
      <p:ext uri="{BB962C8B-B14F-4D97-AF65-F5344CB8AC3E}">
        <p14:creationId xmlns:p14="http://schemas.microsoft.com/office/powerpoint/2010/main" val="21281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16624" y="2646040"/>
            <a:ext cx="5910749" cy="782960"/>
          </a:xfrm>
          <a:prstGeom prst="rect">
            <a:avLst/>
          </a:prstGeom>
          <a:solidFill>
            <a:srgbClr val="71730D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chemeClr val="bg1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616624" y="3923754"/>
            <a:ext cx="5910749" cy="954107"/>
          </a:xfrm>
          <a:prstGeom prst="rect">
            <a:avLst/>
          </a:prstGeom>
          <a:solidFill>
            <a:srgbClr val="71730D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archiv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autora, KODĚROVÁ,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Zuzana.: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fotografie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galerie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©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c.zuk  </a:t>
            </a:r>
          </a:p>
          <a:p>
            <a:pPr>
              <a:lnSpc>
                <a:spcPct val="80000"/>
              </a:lnSpc>
            </a:pP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    2000-2014</a:t>
            </a:r>
          </a:p>
          <a:p>
            <a:pPr>
              <a:lnSpc>
                <a:spcPct val="80000"/>
              </a:lnSpc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SZALAY</a:t>
            </a:r>
            <a:r>
              <a:rPr lang="cs-CZ" sz="1400" b="1" dirty="0"/>
              <a:t>, Julius. </a:t>
            </a:r>
            <a:r>
              <a:rPr lang="cs-CZ" sz="1400" b="1" i="1" dirty="0"/>
              <a:t>Aranžování</a:t>
            </a:r>
            <a:r>
              <a:rPr lang="cs-CZ" sz="1400" b="1" dirty="0"/>
              <a:t>. Praha: SPN, 1983</a:t>
            </a:r>
            <a:r>
              <a:rPr lang="cs-CZ" sz="1400" b="1" dirty="0" smtClean="0"/>
              <a:t>,</a:t>
            </a:r>
            <a:r>
              <a:rPr lang="cs-CZ" sz="1400" dirty="0"/>
              <a:t> </a:t>
            </a:r>
            <a:r>
              <a:rPr lang="cs-CZ" sz="1400" b="1" dirty="0"/>
              <a:t>ISBN 14-497-83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Autorem fotografií, není-li uvedeno jinak, je Zuzana Koděrová. Autor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(Zuzana Koděrová)souhlasí s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0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374</Words>
  <Application>Microsoft Office PowerPoint</Application>
  <PresentationFormat>Předvádění na obrazovce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101</cp:revision>
  <dcterms:created xsi:type="dcterms:W3CDTF">2014-05-03T20:14:28Z</dcterms:created>
  <dcterms:modified xsi:type="dcterms:W3CDTF">2014-05-07T20:35:35Z</dcterms:modified>
</cp:coreProperties>
</file>