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3" r:id="rId6"/>
    <p:sldId id="273" r:id="rId7"/>
    <p:sldId id="271" r:id="rId8"/>
    <p:sldId id="269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913"/>
    <a:srgbClr val="4C2504"/>
    <a:srgbClr val="673105"/>
    <a:srgbClr val="45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2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9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40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6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8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91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6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46703"/>
              </p:ext>
            </p:extLst>
          </p:nvPr>
        </p:nvGraphicFramePr>
        <p:xfrm>
          <a:off x="724449" y="980728"/>
          <a:ext cx="7713973" cy="347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3.2._26_14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r>
                        <a:rPr lang="cs-CZ" sz="1100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14 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– aranžérská tvorba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1. 2014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465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seznámeni s technikami v aranžování, materiály, s  odbornými termíny v předmětu Aranžování.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55638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576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1"/>
          <p:cNvSpPr txBox="1"/>
          <p:nvPr/>
        </p:nvSpPr>
        <p:spPr>
          <a:xfrm>
            <a:off x="1784688" y="1628800"/>
            <a:ext cx="595597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dirty="0" smtClean="0">
                <a:solidFill>
                  <a:srgbClr val="FFC000"/>
                </a:solidFill>
                <a:latin typeface="Tempus Sans ITC" pitchFamily="82"/>
              </a:rPr>
              <a:t>  Aranžování  14</a:t>
            </a:r>
            <a:endParaRPr lang="cs-CZ" sz="6600" b="1" i="0" u="none" strike="noStrike" kern="1200" cap="none" spc="0" baseline="0" dirty="0">
              <a:solidFill>
                <a:srgbClr val="FFC000"/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87824" y="2924944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  <a:latin typeface="Tempus Sans ITC" pitchFamily="82" charset="0"/>
              </a:rPr>
              <a:t>Aranžérská   </a:t>
            </a:r>
          </a:p>
          <a:p>
            <a:r>
              <a:rPr lang="cs-CZ" sz="6000" b="1" dirty="0">
                <a:solidFill>
                  <a:srgbClr val="00B050"/>
                </a:solidFill>
                <a:latin typeface="Tempus Sans ITC" pitchFamily="82" charset="0"/>
              </a:rPr>
              <a:t> </a:t>
            </a:r>
            <a:r>
              <a:rPr lang="cs-CZ" sz="6000" b="1" dirty="0" smtClean="0">
                <a:solidFill>
                  <a:srgbClr val="00B050"/>
                </a:solidFill>
                <a:latin typeface="Tempus Sans ITC" pitchFamily="82" charset="0"/>
              </a:rPr>
              <a:t>  tvorba 1</a:t>
            </a:r>
            <a:endParaRPr lang="cs-CZ" sz="6000" b="1" dirty="0">
              <a:solidFill>
                <a:srgbClr val="00B05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467544" y="954564"/>
            <a:ext cx="7688116" cy="5575490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66006" y="485639"/>
            <a:ext cx="3888432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</a:rPr>
              <a:t> aranžérská tvorba</a:t>
            </a:r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617" y="1070414"/>
            <a:ext cx="4058777" cy="54015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788428" y="1272277"/>
            <a:ext cx="3532020" cy="452431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Obsahuje práci s dekoračním materiálem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Výtvarné zpracování výkladového prostoru, interiérů, výstav, dekoratérské práce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z oboru floristika,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Výtvarné řešení drobné výroby dekoračních prvků z různých materiálů apod.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380719" y="6025016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097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174" y="194075"/>
            <a:ext cx="4336940" cy="57717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"/>
          <p:cNvSpPr/>
          <p:nvPr/>
        </p:nvSpPr>
        <p:spPr>
          <a:xfrm>
            <a:off x="1093611" y="329037"/>
            <a:ext cx="7057661" cy="105364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4400" b="1" dirty="0" smtClean="0">
                <a:solidFill>
                  <a:srgbClr val="4C2504"/>
                </a:solidFill>
                <a:latin typeface="Calibri" pitchFamily="34" charset="0"/>
              </a:rPr>
              <a:t>Využití přírodních materiálů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78852" y="1838990"/>
            <a:ext cx="3532020" cy="41549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Navozují atmosféru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Doplňují zboží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Obsahují danou barevnost, někdy se záměrně dobarvují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Používají se jako tradiční materiál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Snadno se aranžují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Výroba dekorace z těchto materiálů není náročná</a:t>
            </a:r>
          </a:p>
        </p:txBody>
      </p:sp>
    </p:spTree>
    <p:extLst>
      <p:ext uri="{BB962C8B-B14F-4D97-AF65-F5344CB8AC3E}">
        <p14:creationId xmlns:p14="http://schemas.microsoft.com/office/powerpoint/2010/main" val="1904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7768" y="404664"/>
            <a:ext cx="2646080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přírodní lýka 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1815979"/>
            <a:ext cx="3960440" cy="2677656"/>
          </a:xfrm>
          <a:prstGeom prst="rect">
            <a:avLst/>
          </a:prstGeom>
          <a:solidFill>
            <a:srgbClr val="FFFF00"/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Přírodní lýka mají svou přirozenou barevnost.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Umělá lýka se dobarvují do základních odstínů, mohou doplňovat přírodní materiál pouze jako kontrast.</a:t>
            </a:r>
            <a:endParaRPr lang="cs-CZ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2598" y="177454"/>
            <a:ext cx="4773422" cy="6352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452320" y="5517232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580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7768" y="404664"/>
            <a:ext cx="2862104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</a:t>
            </a:r>
            <a:r>
              <a:rPr lang="en-US" sz="3200" dirty="0" smtClean="0"/>
              <a:t> </a:t>
            </a:r>
            <a:r>
              <a:rPr lang="cs-CZ" sz="3200" dirty="0" smtClean="0"/>
              <a:t>Sušiny, dřevo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1815979"/>
            <a:ext cx="4176464" cy="2677656"/>
          </a:xfrm>
          <a:prstGeom prst="rect">
            <a:avLst/>
          </a:prstGeom>
          <a:solidFill>
            <a:srgbClr val="FFFF00"/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Různé floristické sušiny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Výborné pro náročnější dekorační předměty.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Doplňují vhodně interiéry, </a:t>
            </a:r>
          </a:p>
          <a:p>
            <a:r>
              <a:rPr lang="cs-CZ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      jejich aranžmá podléhá </a:t>
            </a:r>
          </a:p>
          <a:p>
            <a:r>
              <a:rPr lang="cs-CZ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      většinou hlavním      </a:t>
            </a:r>
          </a:p>
          <a:p>
            <a:r>
              <a:rPr lang="cs-CZ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      zásadám aranžování sušin.</a:t>
            </a:r>
            <a:endParaRPr lang="cs-CZ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2598" y="177453"/>
            <a:ext cx="4773422" cy="63525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 descr="C:\Users\Koděrová\Desktop\dum pracovní\AR\100_8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317"/>
            <a:ext cx="6620298" cy="49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599239" y="5229200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1027" name="Picture 3" descr="C:\Users\Koděrová\Desktop\dum pracovní\AR\100_86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84" y="378036"/>
            <a:ext cx="4712081" cy="627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308304" y="6042193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1028" name="Picture 4" descr="C:\Users\Koděrová\Desktop\dum pracovní\AR\100_86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4" y="989439"/>
            <a:ext cx="7215882" cy="542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377929" y="5475421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1029" name="Picture 5" descr="C:\Users\Koděrová\Desktop\dum pracovní\AR\100_86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4" y="827468"/>
            <a:ext cx="7331504" cy="550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575164" y="1124744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1030" name="Picture 6" descr="C:\Users\Koděrová\Desktop\dum pracovní\AR\100_85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4" y="889450"/>
            <a:ext cx="7521094" cy="56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4539169" y="1124744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2753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/>
      <p:bldP spid="14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691680" y="6211640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 descr="C:\Users\Koděrová\Desktop\dum pracovní\AR\100_0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0" y="572537"/>
            <a:ext cx="7341826" cy="55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děrová\Desktop\dum pracovní\AR\100_8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8" y="572537"/>
            <a:ext cx="7341826" cy="55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691680" y="5013176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5379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77928"/>
            <a:ext cx="1800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 Pracovní list: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2924943"/>
            <a:ext cx="41691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Vyrob jednoduchou dekoraci ze sušin:</a:t>
            </a:r>
            <a:r>
              <a:rPr lang="cs-CZ" sz="2400" b="1" dirty="0" smtClean="0">
                <a:solidFill>
                  <a:srgbClr val="00B0F0"/>
                </a:solidFill>
              </a:rPr>
              <a:t>      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376" y="4221088"/>
            <a:ext cx="453777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Vyrob pomocí sušin dekoraci – velikonoční ozdobu (jarní ozdobu.)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Použij pomůcky – tavící pistole, lepidlo, nůžky, papír, sušiny v jakémkoli tvaru i množství.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Dekorace bude barevná, (jarní tóny).</a:t>
            </a:r>
          </a:p>
        </p:txBody>
      </p:sp>
      <p:pic>
        <p:nvPicPr>
          <p:cNvPr id="10" name="Picture 2" descr="C:\Users\Koděrová\Desktop\dum pracovní\AR\100_0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51" y="998026"/>
            <a:ext cx="3596771" cy="270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16624" y="2646040"/>
            <a:ext cx="5910749" cy="782960"/>
          </a:xfrm>
          <a:prstGeom prst="rect">
            <a:avLst/>
          </a:prstGeom>
          <a:solidFill>
            <a:srgbClr val="71730D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chemeClr val="bg1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16624" y="3923754"/>
            <a:ext cx="5910749" cy="954107"/>
          </a:xfrm>
          <a:prstGeom prst="rect">
            <a:avLst/>
          </a:prstGeom>
          <a:solidFill>
            <a:srgbClr val="71730D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archiv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autora, KODĚROVÁ,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Zuzana.: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fotografie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galerie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c.zuk  </a:t>
            </a:r>
          </a:p>
          <a:p>
            <a:pPr>
              <a:lnSpc>
                <a:spcPct val="80000"/>
              </a:lnSpc>
            </a:pP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   2000-2014</a:t>
            </a:r>
          </a:p>
          <a:p>
            <a:pPr>
              <a:lnSpc>
                <a:spcPct val="80000"/>
              </a:lnSpc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SZALAY</a:t>
            </a:r>
            <a:r>
              <a:rPr lang="cs-CZ" sz="1400" b="1" dirty="0"/>
              <a:t>, Julius. </a:t>
            </a:r>
            <a:r>
              <a:rPr lang="cs-CZ" sz="1400" b="1" i="1" dirty="0"/>
              <a:t>Aranžování</a:t>
            </a:r>
            <a:r>
              <a:rPr lang="cs-CZ" sz="1400" b="1" dirty="0"/>
              <a:t>. Praha: SPN, 1983</a:t>
            </a:r>
            <a:r>
              <a:rPr lang="cs-CZ" sz="1400" b="1" dirty="0" smtClean="0"/>
              <a:t>,</a:t>
            </a:r>
            <a:r>
              <a:rPr lang="cs-CZ" sz="1400" dirty="0"/>
              <a:t> </a:t>
            </a:r>
            <a:r>
              <a:rPr lang="cs-CZ" sz="1400" b="1" dirty="0"/>
              <a:t>ISBN 14-497-83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Autorem fotografií, není-li uvedeno jinak, je Zuzana Koděrová. Autor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(Zuzana Koděrová)souhlasí s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0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418</Words>
  <Application>Microsoft Office PowerPoint</Application>
  <PresentationFormat>Předvádění na obrazovce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92</cp:revision>
  <dcterms:created xsi:type="dcterms:W3CDTF">2014-05-03T20:14:28Z</dcterms:created>
  <dcterms:modified xsi:type="dcterms:W3CDTF">2014-05-07T20:33:10Z</dcterms:modified>
</cp:coreProperties>
</file>