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65" r:id="rId7"/>
    <p:sldId id="270" r:id="rId8"/>
    <p:sldId id="266" r:id="rId9"/>
    <p:sldId id="272" r:id="rId10"/>
    <p:sldId id="271" r:id="rId11"/>
    <p:sldId id="269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913"/>
    <a:srgbClr val="4C2504"/>
    <a:srgbClr val="673105"/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0862"/>
              </p:ext>
            </p:extLst>
          </p:nvPr>
        </p:nvGraphicFramePr>
        <p:xfrm>
          <a:off x="724449" y="980728"/>
          <a:ext cx="7713973" cy="34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3.2._26_13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 –  barevný interiér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1. 2014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465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 technikami, materiály, pomůckami v aranžování, 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426882" y="5576887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6146" name="Picture 2" descr="C:\Users\Koděrová\Desktop\dum pracovní\AR\101_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5" y="225590"/>
            <a:ext cx="4752528" cy="63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děrová\Desktop\dum pracovní\AR\101_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17" y="216894"/>
            <a:ext cx="4726368" cy="628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092280" y="5875512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76084" y="5999360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83768" y="776383"/>
            <a:ext cx="53285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Ovlivňují nás nejen dekorační prvky, ale i věkové</a:t>
            </a:r>
          </a:p>
          <a:p>
            <a:r>
              <a:rPr lang="cs-CZ" sz="2000" dirty="0" smtClean="0"/>
              <a:t>Přiblížení způsobem aranžování, barevným dojmem a nejvíce naším zážitkem.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771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8119" y="1454263"/>
            <a:ext cx="6194201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Nakresli jednoduchý návrh prostoru výlohy, kde použiješ tyto předepsané barvy: modrá, bílá, žlutá, zelená, oranžová:</a:t>
            </a:r>
            <a:r>
              <a:rPr lang="cs-CZ" sz="2400" b="1" dirty="0" smtClean="0">
                <a:solidFill>
                  <a:srgbClr val="00B0F0"/>
                </a:solidFill>
              </a:rPr>
              <a:t> 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99592" y="3140968"/>
            <a:ext cx="734481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Vytvoř barevný návrh výkladní skříně se zbožím (zboží volitelné),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 </a:t>
            </a:r>
            <a:r>
              <a:rPr lang="cs-CZ" sz="2000" b="1" dirty="0" smtClean="0"/>
              <a:t>včetně dekorace a poutače jakéhokoliv tvaru na formát A4.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Návrh nakresli pastelkami, můžeš použít i vodové barvy nebo  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akvarelové pastelky.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Poutač nakresli se všemi zajímavými dekoračními prvky podle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své fantazie a kreativity, může obsahovat písmo - text.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Dekorace i celý návrh musí obsahovat předepsané barvy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Vybrané zboží můžeš nalepit i jako koláž.</a:t>
            </a:r>
          </a:p>
        </p:txBody>
      </p:sp>
    </p:spTree>
    <p:extLst>
      <p:ext uri="{BB962C8B-B14F-4D97-AF65-F5344CB8AC3E}">
        <p14:creationId xmlns:p14="http://schemas.microsoft.com/office/powerpoint/2010/main" val="3511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5910749" cy="954107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   2000-2014</a:t>
            </a:r>
          </a:p>
          <a:p>
            <a:pPr>
              <a:lnSpc>
                <a:spcPct val="80000"/>
              </a:lnSpc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</a:t>
            </a:r>
            <a:r>
              <a:rPr lang="cs-CZ" sz="1400" b="1" dirty="0"/>
              <a:t>, Julius. </a:t>
            </a:r>
            <a:r>
              <a:rPr lang="cs-CZ" sz="1400" b="1" i="1" dirty="0"/>
              <a:t>Aranžování</a:t>
            </a:r>
            <a:r>
              <a:rPr lang="cs-CZ" sz="1400" b="1" dirty="0"/>
              <a:t>. Praha: SPN, 1983</a:t>
            </a:r>
            <a:r>
              <a:rPr lang="cs-CZ" sz="1400" b="1" dirty="0" smtClean="0"/>
              <a:t>,</a:t>
            </a:r>
            <a:r>
              <a:rPr lang="cs-CZ" sz="1400" dirty="0"/>
              <a:t> </a:t>
            </a:r>
            <a:r>
              <a:rPr lang="cs-CZ" sz="1400" b="1" dirty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475656" y="1941398"/>
            <a:ext cx="648072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00B0F0"/>
                </a:solidFill>
                <a:latin typeface="Tempus Sans ITC" pitchFamily="82"/>
              </a:rPr>
              <a:t>  Aranžování  13</a:t>
            </a:r>
            <a:endParaRPr lang="cs-CZ" sz="6600" b="1" i="0" u="none" strike="noStrike" kern="1200" cap="none" spc="0" baseline="0" dirty="0">
              <a:solidFill>
                <a:srgbClr val="00B0F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52638" y="3049394"/>
            <a:ext cx="568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accent2">
                    <a:lumMod val="50000"/>
                  </a:schemeClr>
                </a:solidFill>
                <a:latin typeface="Tempus Sans ITC" pitchFamily="82" charset="0"/>
              </a:rPr>
              <a:t>Barevný prostor, barevný interiér</a:t>
            </a:r>
            <a:endParaRPr lang="cs-CZ" sz="6000" b="1" dirty="0">
              <a:solidFill>
                <a:schemeClr val="accent2">
                  <a:lumMod val="50000"/>
                </a:schemeClr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741634"/>
            <a:ext cx="343589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F0"/>
                </a:solidFill>
              </a:rPr>
              <a:t> </a:t>
            </a:r>
            <a:r>
              <a:rPr lang="cs-CZ" sz="3200" b="1" dirty="0" smtClean="0">
                <a:solidFill>
                  <a:srgbClr val="00B0F0"/>
                </a:solidFill>
              </a:rPr>
              <a:t> barevný prostor:</a:t>
            </a:r>
            <a:endParaRPr lang="cs-CZ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79" y="1068281"/>
            <a:ext cx="4058778" cy="54015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979196" y="1908581"/>
            <a:ext cx="4409228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Dnešní aranžérská tvorba využívá barevný design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Pestrost barev je stálý hit doby.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Pro barevný interiér existují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různé druhy barev.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  Jejich složení a použití určuje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</a:t>
            </a:r>
            <a:r>
              <a:rPr lang="cs-CZ" sz="2400" b="1" dirty="0"/>
              <a:t> </a:t>
            </a:r>
            <a:r>
              <a:rPr lang="cs-CZ" sz="2400" b="1" dirty="0" smtClean="0"/>
              <a:t>v jakém prostoru, interiéru </a:t>
            </a:r>
          </a:p>
          <a:p>
            <a:r>
              <a:rPr lang="cs-CZ" sz="2400" b="1" dirty="0" smtClean="0"/>
              <a:t>       či  konkrétně v dekoraci 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se objeví.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28742" y="627123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174" y="194075"/>
            <a:ext cx="4336941" cy="57717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"/>
          <p:cNvSpPr/>
          <p:nvPr/>
        </p:nvSpPr>
        <p:spPr>
          <a:xfrm>
            <a:off x="1403648" y="312954"/>
            <a:ext cx="5976664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6000" b="1" dirty="0" smtClean="0">
                <a:solidFill>
                  <a:srgbClr val="4C2504"/>
                </a:solidFill>
                <a:latin typeface="Tempus Sans ITC" pitchFamily="82" charset="0"/>
              </a:rPr>
              <a:t>Obchodní centra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55776" y="1467494"/>
            <a:ext cx="5184832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Využívají pestrou škálu nátěrových barev, tapet s mnoha odstíny, barevných interiérových dekoračních doplňků, včetně pomůcek a ostatních materiálů.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 descr="C:\Users\Koděrová\Desktop\dum pracovní\AR\100_9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9" y="1137930"/>
            <a:ext cx="6854425" cy="51504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7768" y="404664"/>
            <a:ext cx="7388442" cy="1077218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V</a:t>
            </a:r>
            <a:r>
              <a:rPr lang="cs-CZ" sz="3200" dirty="0" smtClean="0"/>
              <a:t>ýrazné tóny barev patří zboží, cenovkám, akcím popsaných v nápadných nápisech.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277" y="1514420"/>
            <a:ext cx="4773423" cy="35868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452320" y="5517232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050" name="Picture 2" descr="C:\Users\Koděrová\Desktop\dum pracovní\AR\101_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4" y="1087438"/>
            <a:ext cx="4175765" cy="5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61768" y="2361657"/>
            <a:ext cx="396044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Barvy nejsou často záměrně používány na stěnách obchodů, ale jen na zboží, na textech.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638091" y="5757396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58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48920" y="358984"/>
            <a:ext cx="8558703" cy="6037680"/>
          </a:xfrm>
          <a:prstGeom prst="rect">
            <a:avLst/>
          </a:prstGeom>
          <a:solidFill>
            <a:srgbClr val="4C2504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63082" y="292291"/>
            <a:ext cx="6609318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USA – město Pueblo – prodej kamenů </a:t>
            </a:r>
          </a:p>
          <a:p>
            <a:r>
              <a:rPr lang="cs-CZ" sz="2000" b="1" dirty="0" smtClean="0"/>
              <a:t>Interiér obchodního centra strohý – bílé stěny, barevné jen zboží, centrum je omezeno pouze pro prodej suvenýrů. Zde </a:t>
            </a:r>
          </a:p>
          <a:p>
            <a:r>
              <a:rPr lang="cs-CZ" sz="2000" b="1" dirty="0" smtClean="0"/>
              <a:t>se s barevností nijak dekoratér nezabýval.</a:t>
            </a:r>
            <a:endParaRPr lang="cs-CZ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121" y="1706179"/>
            <a:ext cx="4384854" cy="46904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40006" y="6158236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3075" name="Picture 3" descr="C:\Users\Koděrová\Desktop\dum pracovní\AR\101_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74658"/>
            <a:ext cx="3253454" cy="432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70983" y="2496948"/>
            <a:ext cx="205314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Současný, jednoduchý a decentní styl dekorace….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30240" y="5912015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674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426882" y="5576887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9" name="Picture 2" descr="C:\Users\Koděrová\Desktop\dum pracovní\AR\101_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5028"/>
            <a:ext cx="4626421" cy="615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40396" y="1484784"/>
            <a:ext cx="3462057" cy="31700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Liberec – obchodní centrum - bílé stěny, barevné zboží, dekorace v poutači amerického stylu, zde se s barevností dekoratér již zabýval, použil pro dnešní dobu oblíbený způsob – plakátová fotografie = barevné zázemí, doplněná barvou zboží v džínovém sportovním stylu.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548680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419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8373" y="1484784"/>
            <a:ext cx="4470555" cy="22467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Barevnost se podřizuje sezóně.</a:t>
            </a:r>
          </a:p>
          <a:p>
            <a:r>
              <a:rPr lang="cs-CZ" sz="2800" dirty="0" smtClean="0">
                <a:solidFill>
                  <a:srgbClr val="FFFF00"/>
                </a:solidFill>
              </a:rPr>
              <a:t>Barevnost se podřizuje firmě.</a:t>
            </a:r>
          </a:p>
          <a:p>
            <a:r>
              <a:rPr lang="cs-CZ" sz="2800" dirty="0" smtClean="0">
                <a:solidFill>
                  <a:srgbClr val="FFFF00"/>
                </a:solidFill>
              </a:rPr>
              <a:t>Barevnost působí na zákazníka vždy subjektivně.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547664" y="5339604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5122" name="Picture 2" descr="C:\Users\Koděrová\Desktop\dum pracovní\AR\101_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61" y="469212"/>
            <a:ext cx="4196399" cy="55846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253935" y="472247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488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426882" y="5576887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4098" name="Picture 2" descr="C:\Users\Koděrová\Desktop\dum pracovní\AR\101_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6" y="549243"/>
            <a:ext cx="7980775" cy="59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83768" y="764704"/>
            <a:ext cx="53285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Barevné zboží, poutače, reklamní předměty</a:t>
            </a:r>
          </a:p>
          <a:p>
            <a:r>
              <a:rPr lang="cs-CZ" sz="2000" dirty="0" smtClean="0"/>
              <a:t>v podobě zábavné atrakce……….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92280" y="5875512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868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604</Words>
  <Application>Microsoft Office PowerPoint</Application>
  <PresentationFormat>Předvádění na obrazovce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90</cp:revision>
  <dcterms:created xsi:type="dcterms:W3CDTF">2014-05-03T20:14:28Z</dcterms:created>
  <dcterms:modified xsi:type="dcterms:W3CDTF">2014-05-07T20:34:11Z</dcterms:modified>
</cp:coreProperties>
</file>