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72" r:id="rId8"/>
    <p:sldId id="270" r:id="rId9"/>
    <p:sldId id="271" r:id="rId10"/>
    <p:sldId id="269" r:id="rId11"/>
    <p:sldId id="26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05227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3.2._26_09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 – Tapety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11. 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 tapetami, 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25973" y="1700808"/>
            <a:ext cx="51462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Nakresli návrh na papírovou tapetu - design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9" y="2564904"/>
            <a:ext cx="7488832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Vytvoř barevný návrh designu pro novou tapetu do interiéru na formát A4.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Návrh nakresli pastelkami, můžeš použít i vodové barvy nebo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akvarelové pastelky.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b="1" dirty="0"/>
              <a:t>T</a:t>
            </a:r>
            <a:r>
              <a:rPr lang="cs-CZ" sz="2000" b="1" dirty="0" smtClean="0"/>
              <a:t>apetu nakresli se všemi zajímavými dekoračními prvky podle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své fantazie a kreativity, může obsahovat písmo - text.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Návrh tapety umísti na celý formát čtvrtky, (okraj nech 1 cm. Po obvodu bílý), podle zásad správné kompozice ornamentálních prvků.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63688" y="1941398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9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63888" y="3051182"/>
            <a:ext cx="3024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  <a:latin typeface="Tempus Sans ITC" pitchFamily="82" charset="0"/>
              </a:rPr>
              <a:t>Tapety</a:t>
            </a:r>
            <a:endParaRPr lang="cs-CZ" sz="6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66006" y="485639"/>
            <a:ext cx="388843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 Tapety, tapetování: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79" y="1068281"/>
            <a:ext cx="4058778" cy="54015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8428" y="1272277"/>
            <a:ext cx="3532020" cy="48936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Druhy tapet: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Hladké jednobarevné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Jednobarevné s plastickým vzorem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Interiérové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Omyvatelné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Dekorační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Dekorační se sametovým povrchem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Dekorační s kovovým povrchem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Imitace různých materiálů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174" y="194075"/>
            <a:ext cx="4336940" cy="57717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1403648" y="620688"/>
            <a:ext cx="2880320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4C2504"/>
                </a:solidFill>
                <a:latin typeface="Tempus Sans ITC" pitchFamily="82" charset="0"/>
              </a:rPr>
              <a:t>tapety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392" y="1825654"/>
            <a:ext cx="5184832" cy="43396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Tradiční materiál aranžérů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/>
              <a:t>Š</a:t>
            </a:r>
            <a:r>
              <a:rPr lang="cs-CZ" sz="2400" b="1" dirty="0" smtClean="0"/>
              <a:t>iroké využití v dekoratérství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70C0"/>
                </a:solidFill>
              </a:rPr>
              <a:t>Povrch upravený podle použití tapety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Barevnost – velmi široké spektrum barev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Nejdražší jsou sametové, kovové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Prodávají se v rolích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Role mají typický rozměr 50x100cm.,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 60x100 cm., 70x100cm.</a:t>
            </a:r>
          </a:p>
          <a:p>
            <a:r>
              <a:rPr lang="cs-CZ" sz="2800" b="1" dirty="0" smtClean="0">
                <a:solidFill>
                  <a:srgbClr val="0070C0"/>
                </a:solidFill>
              </a:rPr>
              <a:t>Dnes oblíbené fototapety!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396536" y="315480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7768" y="404664"/>
            <a:ext cx="3626682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Tapetování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1412745"/>
            <a:ext cx="3960440" cy="3785652"/>
          </a:xfrm>
          <a:prstGeom prst="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Pro aranžování výkladových prostorů se lepí tapety pomocí speciálních lepidel.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Pracovní postup je téměř stále stejný u všech druhů tapet.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Používáme </a:t>
            </a:r>
            <a:r>
              <a:rPr lang="cs-CZ" sz="2400" b="1" dirty="0" err="1" smtClean="0">
                <a:solidFill>
                  <a:schemeClr val="bg2">
                    <a:lumMod val="10000"/>
                  </a:schemeClr>
                </a:solidFill>
              </a:rPr>
              <a:t>přenašecí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fólie na drobnější tapetové </a:t>
            </a:r>
            <a:r>
              <a:rPr lang="cs-CZ" sz="2400" b="1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ápisy</a:t>
            </a:r>
            <a:endParaRPr lang="cs-CZ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2597" y="260165"/>
            <a:ext cx="4773423" cy="635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52320" y="551723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48920" y="358984"/>
            <a:ext cx="8558703" cy="6037680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37785" y="541674"/>
            <a:ext cx="528248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Využití různých druhů tapet v obchodním domě</a:t>
            </a:r>
            <a:endParaRPr lang="cs-CZ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081" y="1186787"/>
            <a:ext cx="4782382" cy="46904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48920" y="358984"/>
            <a:ext cx="8558703" cy="6037680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166" y="548680"/>
            <a:ext cx="7154234" cy="53757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701080"/>
            <a:ext cx="7776863" cy="53757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32059" y="5517232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670" y="853480"/>
            <a:ext cx="4039427" cy="53757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443368" y="568875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973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81243" y="722602"/>
            <a:ext cx="3626682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1. Skleněná drť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7315" y="1675219"/>
            <a:ext cx="7725394" cy="44012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Je levný aranžérský materiál, součást dekorace např. skleněná barevná drť na podlaze výlohy.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Průměr tyčoviny 3 – 150 mm, výška 1 – 120 cm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Může se sypat, upravovat do tvaru písma,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Je pro kreativní tvůrce nápaditým materiálem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pro různorodé použití.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Cena závisí na druhu skla, barvě a váze skleněné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drtě, také na použité surovině skla.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Skleněná drť je i ze zbytků vánočních rozbitých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skleněných ozdob.</a:t>
            </a:r>
          </a:p>
        </p:txBody>
      </p:sp>
      <p:pic>
        <p:nvPicPr>
          <p:cNvPr id="2050" name="Picture 2" descr="C:\Users\Koděrová\Desktop\dum pracovní\AR\100_8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92" y="641165"/>
            <a:ext cx="4278359" cy="56937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426882" y="5576887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419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317847"/>
            <a:ext cx="72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 Sklo upravené malováním barvami a drceným práškovým zlatem.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9" y="1066601"/>
            <a:ext cx="3958553" cy="5268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9396536" y="1066601"/>
            <a:ext cx="8640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2">
                    <a:lumMod val="10000"/>
                  </a:schemeClr>
                </a:solidFill>
              </a:rPr>
              <a:t>©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c.zuk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Koděrová\Desktop\dum pracovní\AR\100_0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69" y="809427"/>
            <a:ext cx="3931843" cy="52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427983" y="1251267"/>
            <a:ext cx="43204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 Skleněná těžítka – oblíbená dekorace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91680" y="6211640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74623" y="6202702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37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544</Words>
  <Application>Microsoft Office PowerPoint</Application>
  <PresentationFormat>Předvádění na obrazovce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83</cp:revision>
  <dcterms:created xsi:type="dcterms:W3CDTF">2014-05-03T20:14:28Z</dcterms:created>
  <dcterms:modified xsi:type="dcterms:W3CDTF">2014-05-07T19:49:03Z</dcterms:modified>
</cp:coreProperties>
</file>