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66" r:id="rId8"/>
    <p:sldId id="26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93519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3.2._26_08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8 – Materiály a dekorace 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technikami, materiály, pomůckami v aranžování,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763688" y="1941398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00B0F0"/>
                </a:solidFill>
                <a:latin typeface="Tempus Sans ITC" pitchFamily="82"/>
              </a:rPr>
              <a:t>  Aranžování  8</a:t>
            </a:r>
            <a:endParaRPr lang="cs-CZ" sz="6600" b="1" i="0" u="none" strike="noStrike" kern="1200" cap="none" spc="0" baseline="0" dirty="0">
              <a:solidFill>
                <a:srgbClr val="00B0F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43607" y="3068960"/>
            <a:ext cx="741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  <a:latin typeface="Tempus Sans ITC" pitchFamily="82" charset="0"/>
              </a:rPr>
              <a:t>Materiály a dekorace 5</a:t>
            </a:r>
            <a:endParaRPr lang="cs-CZ" sz="60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741634"/>
            <a:ext cx="5616624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 Základní aranžérské materiály: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79" y="1068281"/>
            <a:ext cx="4058778" cy="54015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23640" y="1916832"/>
            <a:ext cx="4176464" cy="30469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papírové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dřevěné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kovové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skleněné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plastické hmoty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přírodní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dekorační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/>
              <a:t>o</a:t>
            </a:r>
            <a:r>
              <a:rPr lang="cs-CZ" sz="2400" b="1" dirty="0" smtClean="0"/>
              <a:t>statní, novodobé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28742" y="627123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174" y="194075"/>
            <a:ext cx="4336940" cy="57717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1403647" y="620688"/>
            <a:ext cx="5693853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6000" b="1" dirty="0" smtClean="0">
                <a:solidFill>
                  <a:srgbClr val="4C2504"/>
                </a:solidFill>
                <a:latin typeface="Tempus Sans ITC" pitchFamily="82" charset="0"/>
              </a:rPr>
              <a:t>Plastické hmoty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392" y="2060848"/>
            <a:ext cx="5184832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plastické materiály jsou tradičním aranžérským materiálem.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opatřeny dokonalou povrchovou úpravou, která připomíná jiné materiály – např. sklo).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 dekoraci se využívají drahé i levnější varianty plastových materiálů – pomůcek (stojánky, figuríny, busty, dekorační výrobky, regály, různé skleněné propagační sety pro zdobení, nebo již zhotovené ozdobné, dekorační, plastové výrobky přímo k aranžování – - např.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396536" y="315480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768" y="404664"/>
            <a:ext cx="3626682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1. Skleněné plochy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412745"/>
            <a:ext cx="3960440" cy="4893647"/>
          </a:xfrm>
          <a:prstGeom prst="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Pro aranžování výkladových prostorů.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Podpůrný materiál pro aranžování - busty, regály na umístění různých dekorací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a předmětů, šperky,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klenoty…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rostorové dekorace</a:t>
            </a:r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cs-CZ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v obchodních domech,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vánoční tabule –barevné   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plastové desky, poutače,    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hračky apod.</a:t>
            </a:r>
            <a:endParaRPr lang="cs-C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597" y="1643061"/>
            <a:ext cx="4773423" cy="3586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52320" y="551723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48920" y="358984"/>
            <a:ext cx="8558703" cy="6037680"/>
          </a:xfrm>
          <a:prstGeom prst="rect">
            <a:avLst/>
          </a:prstGeom>
          <a:solidFill>
            <a:srgbClr val="4C2504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160" y="1186787"/>
            <a:ext cx="6242224" cy="46904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364088" y="116448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4C2504"/>
                </a:solidFill>
              </a:rPr>
              <a:t>©</a:t>
            </a:r>
            <a:r>
              <a:rPr lang="cs-CZ" dirty="0" smtClean="0">
                <a:solidFill>
                  <a:srgbClr val="4C2504"/>
                </a:solidFill>
              </a:rPr>
              <a:t>c.zuk</a:t>
            </a:r>
            <a:endParaRPr lang="cs-CZ" dirty="0">
              <a:solidFill>
                <a:srgbClr val="4C2504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686725"/>
            <a:ext cx="14761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Plastové folie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35696" y="469212"/>
            <a:ext cx="3096344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2. Polystyren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7315" y="1675219"/>
            <a:ext cx="7725394" cy="26776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yužívají se na výrobu dekorace.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Výška desky3 – 7mm, výška 1 – 120 cm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Řezají se nahřátým odporovým drátem (staré zařízení) nebo na plotrech, na strojích – řízené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PC.</a:t>
            </a:r>
          </a:p>
          <a:p>
            <a:endParaRPr lang="cs-CZ" sz="2800" dirty="0" smtClean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5339604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08304" y="6283833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26" name="Picture 2" descr="C:\Users\Koděrová\Desktop\dum pracovní\AR\B 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53" y="368855"/>
            <a:ext cx="4612182" cy="61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25973" y="1700808"/>
            <a:ext cx="55782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Nakresli návrh </a:t>
            </a:r>
            <a:r>
              <a:rPr lang="cs-CZ" sz="2000" b="1" smtClean="0">
                <a:solidFill>
                  <a:schemeClr val="tx2">
                    <a:lumMod val="50000"/>
                  </a:schemeClr>
                </a:solidFill>
              </a:rPr>
              <a:t>na </a:t>
            </a:r>
            <a:r>
              <a:rPr lang="cs-CZ" sz="2400" b="1" smtClean="0">
                <a:solidFill>
                  <a:srgbClr val="673105"/>
                </a:solidFill>
              </a:rPr>
              <a:t>poutač </a:t>
            </a:r>
            <a:r>
              <a:rPr lang="cs-CZ" sz="2400" b="1" dirty="0" smtClean="0">
                <a:solidFill>
                  <a:srgbClr val="673105"/>
                </a:solidFill>
              </a:rPr>
              <a:t>do výlohy hraček: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9" y="2564904"/>
            <a:ext cx="7488832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Vytvoř barevný návrh poutače jakéhokoli tvaru na formát A4.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Pletivový materiál bude v návrhu viditelný, rozeznatelný.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Návrh nakresli pastelkami, můžeš použít i vodové barvy nebo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akvarelové pastelky.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Poutač nakresli se všemi zajímavými dekoračními prvky podle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své fantazie a kreativity, může obsahovat písmo - text.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Návrh poutače umísti na čtvrtku podle zásad správné kompozice,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Detaily poutače nakresli perspektivně (3d).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Poutač by se měl vyrobit i ve skutečnosti – dbej na detaily pro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</a:t>
            </a:r>
            <a:r>
              <a:rPr lang="cs-CZ" sz="2000" b="1" smtClean="0"/>
              <a:t>výřez poutače.</a:t>
            </a:r>
            <a:endParaRPr lang="cs-CZ" sz="20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530</Words>
  <Application>Microsoft Office PowerPoint</Application>
  <PresentationFormat>Předvádění na obrazovce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85</cp:revision>
  <dcterms:created xsi:type="dcterms:W3CDTF">2014-05-03T20:14:28Z</dcterms:created>
  <dcterms:modified xsi:type="dcterms:W3CDTF">2014-05-07T19:45:12Z</dcterms:modified>
</cp:coreProperties>
</file>