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E49DB-F835-49A0-98DB-12E0F0A1E474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607A4-F782-454C-BB71-66BDF0351D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967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56FFB-5D77-45F7-9451-06B1BBA0FBE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735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08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64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719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1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13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03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97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34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98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26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9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1E5BA-BA4A-4FA4-A4D4-E76E69928A30}" type="datetimeFigureOut">
              <a:rPr lang="cs-CZ" smtClean="0"/>
              <a:t>29.3.2014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15BC-4D35-4075-928D-F18923ED97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71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350338"/>
              </p:ext>
            </p:extLst>
          </p:nvPr>
        </p:nvGraphicFramePr>
        <p:xfrm>
          <a:off x="611560" y="692697"/>
          <a:ext cx="7848872" cy="4680518"/>
        </p:xfrm>
        <a:graphic>
          <a:graphicData uri="http://schemas.openxmlformats.org/drawingml/2006/table">
            <a:tbl>
              <a:tblPr/>
              <a:tblGrid>
                <a:gridCol w="1816575"/>
                <a:gridCol w="2201426"/>
                <a:gridCol w="969194"/>
                <a:gridCol w="173007"/>
                <a:gridCol w="173007"/>
                <a:gridCol w="436048"/>
                <a:gridCol w="1172211"/>
                <a:gridCol w="907404"/>
              </a:tblGrid>
              <a:tr h="1316995">
                <a:tc gridSpan="2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760" marR="68760" marT="302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760" marR="68760" marT="30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Obchodní akademie a Střední odborná škola, gen. F. Fajtla, Louny, </a:t>
                      </a:r>
                      <a:r>
                        <a:rPr kumimoji="0" lang="cs-CZ" altLang="cs-CZ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p.o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Osvoboditelů 380, Louny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6138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projektu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CZ.1.07/1.5.00/34.0644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sady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Číslo DUM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057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Předmět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Matematika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2699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Tematický okruh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Kombinatorika, pravděpodobnost a statistika</a:t>
                      </a: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20780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Název materiálu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Statistika – její postavení a úlohy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8057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Ing. Jana Milková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8057"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Datum tvorby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srpen 2013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Ročník   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třetí</a:t>
                      </a:r>
                    </a:p>
                  </a:txBody>
                  <a:tcPr marL="68760" marR="68760" marT="1058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65839">
                <a:tc gridSpan="8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Anotace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Prezentace seznamuje s historií statistiky, jejím významem a úlohou a uvádí základní pojmy používané ve statistice.</a:t>
                      </a:r>
                      <a:endParaRPr kumimoji="0" lang="en-US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03896">
                <a:tc gridSpan="8">
                  <a:txBody>
                    <a:bodyPr/>
                    <a:lstStyle>
                      <a:lvl1pPr defTabSz="449263" eaLnBrk="0" hangingPunct="0">
                        <a:spcBef>
                          <a:spcPts val="8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1pPr>
                      <a:lvl2pPr defTabSz="449263" eaLnBrk="0" hangingPunct="0">
                        <a:spcBef>
                          <a:spcPts val="7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2pPr>
                      <a:lvl3pPr defTabSz="449263" eaLnBrk="0" hangingPunct="0">
                        <a:spcBef>
                          <a:spcPts val="6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3pPr>
                      <a:lvl4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4pPr>
                      <a:lvl5pPr defTabSz="449263" eaLnBrk="0" hangingPunct="0">
                        <a:spcBef>
                          <a:spcPts val="500"/>
                        </a:spcBef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5pPr>
                      <a:lvl6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6pPr>
                      <a:lvl7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7pPr>
                      <a:lvl8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8pPr>
                      <a:lvl9pPr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Metodický pokyn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cs-CZ" alt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cs-CZ" alt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Jednotlivé snímky vyučující doprovází výkladem. Žáci píší výklad do sešitů, reagují na dotazy a pod vedením vyučující doplňují svými poznatky a zkušenostmi se statistikou ze života.</a:t>
                      </a:r>
                    </a:p>
                  </a:txBody>
                  <a:tcPr marL="68760" marR="68760" marT="10584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258094" y="890370"/>
            <a:ext cx="4178002" cy="954453"/>
            <a:chOff x="930" y="418"/>
            <a:chExt cx="2451" cy="533"/>
          </a:xfrm>
        </p:grpSpPr>
        <p:pic>
          <p:nvPicPr>
            <p:cNvPr id="4" name="Picture 2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418"/>
              <a:ext cx="1829" cy="5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" name="Picture 2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" y="502"/>
              <a:ext cx="365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1560" y="6021288"/>
            <a:ext cx="7920880" cy="700187"/>
          </a:xfrm>
        </p:spPr>
        <p:txBody>
          <a:bodyPr/>
          <a:lstStyle/>
          <a:p>
            <a:r>
              <a:rPr lang="cs-CZ" altLang="cs-CZ" i="1" dirty="0">
                <a:solidFill>
                  <a:srgbClr val="000000"/>
                </a:solidFill>
                <a:cs typeface="Arial" charset="0"/>
              </a:rPr>
              <a:t>Autorem materiálu a všech jeho částí, není-li uvedeno jinak, je  Ing. </a:t>
            </a:r>
            <a:r>
              <a:rPr lang="cs-CZ" altLang="cs-CZ" i="1" dirty="0" smtClean="0">
                <a:solidFill>
                  <a:srgbClr val="000000"/>
                </a:solidFill>
                <a:cs typeface="Arial" charset="0"/>
              </a:rPr>
              <a:t>Jana Milková. </a:t>
            </a:r>
            <a:r>
              <a:rPr lang="cs-CZ" altLang="cs-CZ" i="1" dirty="0">
                <a:solidFill>
                  <a:srgbClr val="000000"/>
                </a:solidFill>
                <a:cs typeface="Arial" charset="0"/>
              </a:rPr>
              <a:t>Dostupné z Metodického portálu www.rvp.cz, ISSN: 1802-4785. Provozuje Národní ústav pro vzdělávání, školské poradenské zařízení a zařízení pro další vzdělávání pedagogických pracovníků (NÚV).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2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Statistika</a:t>
            </a:r>
            <a:br>
              <a:rPr lang="cs-CZ" sz="49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její postavení a úlohy</a:t>
            </a:r>
            <a:endParaRPr lang="cs-CZ" sz="49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60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Historie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91264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existuje od starověku – zabývala se sběrem údajů o obyvatelstvu (Čína, Egypt) a i o jeho majetku (Řecko)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od poč. 20. století se stala moderní metodologickou vědou, která sloužila ke zpracování výsledků a k jejich zevšeobecňování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od 30. let vznikají základy matematické statistiky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ve 40. až 50. letech zpracována většina hlavních statistických metod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další rozvoj je spjat s rozvojem výpočetní techniky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82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Statistika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věda metodologická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poskytuje určité metody, které jsou používány i v jiných vědních disciplínách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věda o sběru a zpracování hromadných údajů (takové, které se opakují a vyskytují se mnohokrát)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vychází hodně z matematiky</a:t>
            </a: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jako pomocná vědní disciplína dnes pronikla do všech oborů lidské činnosti (ekonomie, sociologie, biologie, technika,…)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726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Úkoly statistiky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nástroj poznání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– ze zjištěných informací umožňuje vytvořit obraz o skutečnosti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poznání věcné - porovnání počtů, průměrů,…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poznání časové -  zjištěné hodnoty porovnává v čase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poznání prostorové - zjištěné hodnoty porovnává místně</a:t>
            </a:r>
          </a:p>
          <a:p>
            <a:pPr marL="457200" lvl="1" indent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ástroj rozhodování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vytváří určité závěry k přijetí potřebných opatření</a:t>
            </a: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90097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Základní pojmy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Arial" pitchFamily="34" charset="0"/>
                <a:cs typeface="Arial" pitchFamily="34" charset="0"/>
              </a:rPr>
              <a:t>s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tatistika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– zkoumá hromadné jevy u osob, organizací, věcí, událostí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statistická jednotka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jednotlivý prvek (osoba, organizace, věc,…), který je nositelem určitých vlastností. Před započetím statistického zkoumání musí být přesně vymezená z hlediska věcného, prostorového i časového</a:t>
            </a: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statistický soubor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soubor statistických jednotek, rozlišujeme dva druhy	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základní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(všechny dostupné statistické jednotky) a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výběrový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(část jednotek ze základního souboru)</a:t>
            </a:r>
            <a:endParaRPr lang="cs-CZ" sz="2400" u="sng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85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Základní pojmy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statistický znak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vlastnosti statistických jednotek (věk, rodinný stav, pohlaví, počty,…). Nabývají různých obměn a je možné je rozdělit podle různých hledisek: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podle množství obměn –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alternativní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(pouze dvě varianty, např. pohlaví) nebo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množné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(více, než dvě obměny)</a:t>
            </a:r>
          </a:p>
          <a:p>
            <a:pPr lvl="1"/>
            <a:r>
              <a:rPr lang="cs-CZ" sz="2400" dirty="0" smtClean="0">
                <a:latin typeface="Arial" pitchFamily="34" charset="0"/>
                <a:cs typeface="Arial" pitchFamily="34" charset="0"/>
              </a:rPr>
              <a:t>podle způsobu vyjádření –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kvantitativní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(číselné, např. věk, délka, čas,…) nebo </a:t>
            </a:r>
            <a:r>
              <a:rPr lang="cs-CZ" sz="2400" u="sng" dirty="0" smtClean="0">
                <a:latin typeface="Arial" pitchFamily="34" charset="0"/>
                <a:cs typeface="Arial" pitchFamily="34" charset="0"/>
              </a:rPr>
              <a:t>kvalitativní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(slovní, např. barvy, pohlaví, pracovní zařazení,… ) 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05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Etapy statistických prací</a:t>
            </a:r>
            <a:endParaRPr lang="cs-CZ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Statistické zjišťování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organizované získávání a shromažďování údajů o hromadných jevech a procesech (dotazníky, ankety, rozhovory,…)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Statistické zpracování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třídění získaných údajů podle zvolených hledisek, výpočet potřebných charakteristik (ručně, pomocí výpočetní techniky)    a jejich publikace (slovní popis, tabulky, grafy,…)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Statistický rozbor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– z dosažených výsledků vyvozuje závěry a navrhuje vhodná opatření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38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dirty="0" smtClean="0"/>
              <a:t>Použité zdroje:</a:t>
            </a:r>
          </a:p>
          <a:p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BURDA, Zdeněk.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Statistika pro obchodní akademie.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Praha: Nakladatelství Fortuna, 2009. ISBN 80-7168-963-7.</a:t>
            </a:r>
          </a:p>
          <a:p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ŘEZANKOVÁ, Hana a LÖSTER, Tomáš.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Úvod do statistiky.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Praha: VŠE v Praze, Nakladatelství </a:t>
            </a:r>
            <a:r>
              <a:rPr lang="cs-CZ" alt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Oeconomica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2009. ISBN 978-80-245-1514-4.</a:t>
            </a:r>
          </a:p>
          <a:p>
            <a:endParaRPr lang="cs-CZ" alt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STRÁDALOVÁ, Jarmila a KUBÁTOVÁ, Květa. </a:t>
            </a:r>
            <a:r>
              <a:rPr lang="cs-CZ" alt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Vybrané kapitoly ze statistiky I.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Praha: Univerzita Karlova – Nakladatelství Karolinum, 1997. ISBN 80-7184-493-4.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526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571</Words>
  <Application>Microsoft Office PowerPoint</Application>
  <PresentationFormat>Předvádění na obrazovce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Prezentace aplikace PowerPoint</vt:lpstr>
      <vt:lpstr>Statistika -  její postavení a úlohy</vt:lpstr>
      <vt:lpstr>Historie</vt:lpstr>
      <vt:lpstr>Statistika</vt:lpstr>
      <vt:lpstr>Úkoly statistiky</vt:lpstr>
      <vt:lpstr>Základní pojmy</vt:lpstr>
      <vt:lpstr>Základní pojmy</vt:lpstr>
      <vt:lpstr>Etapy statistických prací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její postavení a úlohy</dc:title>
  <dc:creator>Doma</dc:creator>
  <cp:lastModifiedBy>Owner</cp:lastModifiedBy>
  <cp:revision>11</cp:revision>
  <dcterms:created xsi:type="dcterms:W3CDTF">2013-08-13T07:47:23Z</dcterms:created>
  <dcterms:modified xsi:type="dcterms:W3CDTF">2014-03-29T16:28:57Z</dcterms:modified>
</cp:coreProperties>
</file>